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5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92" b="94981" l="418" r="27476">
                          <a14:foregroundMark x1="9344" y1="27413" x2="9344" y2="27413"/>
                          <a14:foregroundMark x1="13389" y1="5792" x2="13389" y2="5792"/>
                          <a14:foregroundMark x1="19247" y1="26641" x2="19247" y2="26641"/>
                          <a14:foregroundMark x1="23849" y1="51737" x2="23849" y2="51737"/>
                          <a14:foregroundMark x1="10181" y1="54054" x2="10181" y2="54054"/>
                          <a14:foregroundMark x1="3766" y1="76448" x2="3766" y2="76448"/>
                          <a14:foregroundMark x1="23849" y1="71815" x2="23849" y2="71815"/>
                          <a14:foregroundMark x1="24965" y1="94981" x2="24965" y2="94981"/>
                          <a14:foregroundMark x1="18968" y1="54054" x2="18968" y2="54054"/>
                          <a14:foregroundMark x1="4742" y1="43629" x2="4742" y2="43629"/>
                          <a14:foregroundMark x1="3208" y1="52510" x2="3208" y2="52510"/>
                          <a14:foregroundMark x1="12692" y1="52124" x2="12692" y2="52124"/>
                          <a14:foregroundMark x1="4324" y1="65251" x2="4324" y2="65251"/>
                          <a14:foregroundMark x1="12692" y1="15058" x2="12692" y2="15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55"/>
            <a:stretch/>
          </p:blipFill>
          <p:spPr>
            <a:xfrm>
              <a:off x="8244408" y="46482"/>
              <a:ext cx="685487" cy="81064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616784"/>
              <a:ext cx="9144000" cy="241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6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894312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Presentation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897052"/>
            <a:ext cx="4896544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Speaker’s name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2132856"/>
            <a:ext cx="0" cy="352839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92251" r="1521"/>
          <a:stretch/>
        </p:blipFill>
        <p:spPr>
          <a:xfrm>
            <a:off x="0" y="5980481"/>
            <a:ext cx="9144000" cy="877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805" y="1692405"/>
            <a:ext cx="776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err="1" smtClean="0">
                <a:solidFill>
                  <a:schemeClr val="bg1"/>
                </a:solidFill>
              </a:rPr>
              <a:t>Present</a:t>
            </a:r>
            <a:r>
              <a:rPr lang="en-GB" sz="8000" dirty="0" err="1" smtClean="0">
                <a:solidFill>
                  <a:schemeClr val="bg1"/>
                </a:solidFill>
              </a:rPr>
              <a:t>ation</a:t>
            </a:r>
            <a:r>
              <a:rPr lang="en-GB" sz="8000" dirty="0" smtClean="0">
                <a:solidFill>
                  <a:schemeClr val="bg1"/>
                </a:solidFill>
              </a:rPr>
              <a:t> title 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56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Speaker’s name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-5602"/>
            <a:ext cx="6581382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0" y="-4114"/>
            <a:ext cx="1361635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7943017" y="0"/>
            <a:ext cx="1200983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" b="94981" l="418" r="27476">
                        <a14:foregroundMark x1="9344" y1="27413" x2="9344" y2="27413"/>
                        <a14:foregroundMark x1="13389" y1="5792" x2="13389" y2="5792"/>
                        <a14:foregroundMark x1="19247" y1="26641" x2="19247" y2="26641"/>
                        <a14:foregroundMark x1="23849" y1="51737" x2="23849" y2="51737"/>
                        <a14:foregroundMark x1="10181" y1="54054" x2="10181" y2="54054"/>
                        <a14:foregroundMark x1="3766" y1="76448" x2="3766" y2="76448"/>
                        <a14:foregroundMark x1="23849" y1="71815" x2="23849" y2="71815"/>
                        <a14:foregroundMark x1="24965" y1="94981" x2="24965" y2="94981"/>
                        <a14:foregroundMark x1="18968" y1="54054" x2="18968" y2="54054"/>
                        <a14:foregroundMark x1="4742" y1="43629" x2="4742" y2="43629"/>
                        <a14:foregroundMark x1="3208" y1="52510" x2="3208" y2="52510"/>
                        <a14:foregroundMark x1="12692" y1="52124" x2="12692" y2="52124"/>
                        <a14:foregroundMark x1="4324" y1="65251" x2="4324" y2="65251"/>
                        <a14:foregroundMark x1="12692" y1="15058" x2="12692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455"/>
          <a:stretch/>
        </p:blipFill>
        <p:spPr>
          <a:xfrm>
            <a:off x="8033918" y="62396"/>
            <a:ext cx="1019180" cy="120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2762" y="1501995"/>
            <a:ext cx="7358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BE" sz="5400" b="1" dirty="0" err="1" smtClean="0">
                <a:solidFill>
                  <a:schemeClr val="accent6">
                    <a:lumMod val="75000"/>
                  </a:schemeClr>
                </a:solidFill>
              </a:rPr>
              <a:t>Housing</a:t>
            </a:r>
            <a:r>
              <a:rPr lang="fr-BE" sz="5400" b="1" dirty="0" smtClean="0">
                <a:solidFill>
                  <a:schemeClr val="accent6">
                    <a:lumMod val="75000"/>
                  </a:schemeClr>
                </a:solidFill>
              </a:rPr>
              <a:t> First network in </a:t>
            </a:r>
            <a:r>
              <a:rPr lang="fr-BE" sz="5400" b="1" dirty="0" err="1" smtClean="0">
                <a:solidFill>
                  <a:schemeClr val="accent6">
                    <a:lumMod val="75000"/>
                  </a:schemeClr>
                </a:solidFill>
              </a:rPr>
              <a:t>Norway</a:t>
            </a:r>
            <a:endParaRPr lang="en-GB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118" y="3920499"/>
            <a:ext cx="729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Petter Dahle, </a:t>
            </a:r>
            <a:r>
              <a:rPr lang="nb-NO" sz="4000" dirty="0" err="1" smtClean="0"/>
              <a:t>national</a:t>
            </a:r>
            <a:r>
              <a:rPr lang="nb-NO" sz="4000" dirty="0" smtClean="0"/>
              <a:t> </a:t>
            </a:r>
            <a:r>
              <a:rPr lang="nb-NO" sz="4000" dirty="0" err="1" smtClean="0"/>
              <a:t>coordinator</a:t>
            </a:r>
            <a:r>
              <a:rPr lang="nb-NO" sz="4000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83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449"/>
            <a:ext cx="8229600" cy="1080120"/>
          </a:xfrm>
        </p:spPr>
        <p:txBody>
          <a:bodyPr/>
          <a:lstStyle/>
          <a:p>
            <a:r>
              <a:rPr lang="en-GB" b="1" dirty="0" smtClean="0"/>
              <a:t>Housing First in Norway</a:t>
            </a:r>
            <a:endParaRPr lang="en-GB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9" y="1844824"/>
            <a:ext cx="7229382" cy="4711685"/>
          </a:xfrm>
        </p:spPr>
      </p:pic>
      <p:sp>
        <p:nvSpPr>
          <p:cNvPr id="5" name="TekstSylinder 4"/>
          <p:cNvSpPr txBox="1"/>
          <p:nvPr/>
        </p:nvSpPr>
        <p:spPr>
          <a:xfrm>
            <a:off x="4497114" y="3356992"/>
            <a:ext cx="432048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15 programs </a:t>
            </a:r>
            <a:r>
              <a:rPr lang="nb-NO" sz="3200" b="1" dirty="0" err="1" smtClean="0"/>
              <a:t>participate</a:t>
            </a:r>
            <a:r>
              <a:rPr lang="nb-NO" sz="3200" b="1" dirty="0" smtClean="0"/>
              <a:t> in </a:t>
            </a:r>
            <a:r>
              <a:rPr lang="nb-NO" sz="3200" b="1" dirty="0" err="1" smtClean="0"/>
              <a:t>the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network</a:t>
            </a:r>
            <a:endParaRPr lang="nb-NO" sz="3200" b="1" dirty="0" smtClean="0"/>
          </a:p>
        </p:txBody>
      </p:sp>
      <p:sp>
        <p:nvSpPr>
          <p:cNvPr id="8" name="TekstSylinder 7"/>
          <p:cNvSpPr txBox="1"/>
          <p:nvPr/>
        </p:nvSpPr>
        <p:spPr>
          <a:xfrm>
            <a:off x="293250" y="1019760"/>
            <a:ext cx="5904656" cy="1077218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3200" b="1" dirty="0"/>
              <a:t>N</a:t>
            </a:r>
            <a:r>
              <a:rPr lang="nb-NO" sz="3200" b="1" dirty="0" smtClean="0"/>
              <a:t>etwork </a:t>
            </a:r>
            <a:r>
              <a:rPr lang="nb-NO" sz="3200" b="1" dirty="0" err="1" smtClean="0"/>
              <a:t>established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when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the</a:t>
            </a:r>
            <a:r>
              <a:rPr lang="nb-NO" sz="3200" b="1" dirty="0" smtClean="0"/>
              <a:t> first programs startet in 2012/13</a:t>
            </a:r>
            <a:endParaRPr lang="nb-NO" sz="3200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67544" y="4576608"/>
            <a:ext cx="4464496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3200" b="1" dirty="0" err="1" smtClean="0"/>
              <a:t>Participants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meet</a:t>
            </a:r>
            <a:r>
              <a:rPr lang="nb-NO" sz="3200" b="1" dirty="0" smtClean="0"/>
              <a:t> </a:t>
            </a:r>
          </a:p>
          <a:p>
            <a:r>
              <a:rPr lang="nb-NO" sz="3200" b="1" dirty="0" err="1" smtClean="0"/>
              <a:t>two-three</a:t>
            </a:r>
            <a:r>
              <a:rPr lang="nb-NO" sz="3200" b="1" dirty="0" smtClean="0"/>
              <a:t> times per </a:t>
            </a:r>
            <a:r>
              <a:rPr lang="nb-NO" sz="3200" b="1" dirty="0" err="1" smtClean="0"/>
              <a:t>year</a:t>
            </a:r>
            <a:endParaRPr lang="nb-NO" sz="3200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098684" y="5805264"/>
            <a:ext cx="571891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Network </a:t>
            </a:r>
            <a:r>
              <a:rPr lang="nb-NO" sz="3200" b="1" dirty="0" err="1" smtClean="0"/>
              <a:t>coordinated</a:t>
            </a:r>
            <a:r>
              <a:rPr lang="nb-NO" sz="3200" b="1" dirty="0" smtClean="0"/>
              <a:t> by NAPHA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13893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80120"/>
          </a:xfrm>
        </p:spPr>
        <p:txBody>
          <a:bodyPr/>
          <a:lstStyle/>
          <a:p>
            <a:r>
              <a:rPr lang="en-GB" b="1" dirty="0" smtClean="0"/>
              <a:t>Aims and objectives</a:t>
            </a:r>
            <a:endParaRPr lang="en-GB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50644"/>
            <a:ext cx="7253962" cy="4338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16" y="1559818"/>
            <a:ext cx="8856984" cy="720080"/>
          </a:xfrm>
        </p:spPr>
        <p:txBody>
          <a:bodyPr>
            <a:normAutofit fontScale="25000" lnSpcReduction="20000"/>
          </a:bodyPr>
          <a:lstStyle/>
          <a:p>
            <a:r>
              <a:rPr lang="en-GB" sz="12800" b="1" dirty="0" smtClean="0"/>
              <a:t> I</a:t>
            </a:r>
            <a:r>
              <a:rPr lang="en-GB" sz="12800" b="1" dirty="0" smtClean="0"/>
              <a:t>nformation exchange and sharing of knowledge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87524" y="1992178"/>
            <a:ext cx="8154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1" dirty="0" err="1" smtClean="0"/>
              <a:t>Discussion</a:t>
            </a:r>
            <a:r>
              <a:rPr lang="nb-NO" sz="3200" b="1" dirty="0" smtClean="0"/>
              <a:t>, </a:t>
            </a:r>
            <a:r>
              <a:rPr lang="nb-NO" sz="3200" b="1" dirty="0" err="1" smtClean="0"/>
              <a:t>reflection</a:t>
            </a:r>
            <a:r>
              <a:rPr lang="nb-NO" sz="3200" b="1" dirty="0" smtClean="0"/>
              <a:t> and </a:t>
            </a:r>
            <a:r>
              <a:rPr lang="nb-NO" sz="3200" b="1" dirty="0" err="1" smtClean="0"/>
              <a:t>deliberation</a:t>
            </a:r>
            <a:endParaRPr lang="nb-NO" sz="32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81021" y="254303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1" dirty="0" smtClean="0"/>
              <a:t>Link to </a:t>
            </a:r>
            <a:r>
              <a:rPr lang="nb-NO" sz="3200" b="1" dirty="0" err="1" smtClean="0"/>
              <a:t>the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national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authorities</a:t>
            </a:r>
            <a:endParaRPr lang="nb-NO" sz="3200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87524" y="98072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1" dirty="0" smtClean="0"/>
              <a:t>Manifest HF in order to </a:t>
            </a:r>
            <a:r>
              <a:rPr lang="nb-NO" sz="3200" b="1" dirty="0" err="1" smtClean="0"/>
              <a:t>change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30920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75</Words>
  <Application>Microsoft Office PowerPoint</Application>
  <PresentationFormat>Skjermfremvisning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4" baseType="lpstr">
      <vt:lpstr>Office Theme</vt:lpstr>
      <vt:lpstr>Presentation Title</vt:lpstr>
      <vt:lpstr>Housing First in Norway</vt:lpstr>
      <vt:lpstr>Aims and objectives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Mir</dc:creator>
  <cp:lastModifiedBy>Petter Dahle</cp:lastModifiedBy>
  <cp:revision>17</cp:revision>
  <dcterms:created xsi:type="dcterms:W3CDTF">2016-04-29T08:42:03Z</dcterms:created>
  <dcterms:modified xsi:type="dcterms:W3CDTF">2016-05-30T17:57:36Z</dcterms:modified>
</cp:coreProperties>
</file>