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50" d="100"/>
          <a:sy n="50" d="100"/>
        </p:scale>
        <p:origin x="-2748" y="-1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52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54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56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0801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34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975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607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75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830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341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553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745013EA-9E8B-497D-A113-344E54E3A034}" type="datetimeFigureOut">
              <a:rPr lang="en-GB" smtClean="0"/>
              <a:pPr/>
              <a:t>07/06/2016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4395C4-2FEB-4CF3-A567-9EF941EB43E1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41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564904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backgroundRemoval t="5792" b="94981" l="418" r="27476">
                          <a14:foregroundMark x1="9344" y1="27413" x2="9344" y2="27413"/>
                          <a14:foregroundMark x1="13389" y1="5792" x2="13389" y2="5792"/>
                          <a14:foregroundMark x1="19247" y1="26641" x2="19247" y2="26641"/>
                          <a14:foregroundMark x1="23849" y1="51737" x2="23849" y2="51737"/>
                          <a14:foregroundMark x1="10181" y1="54054" x2="10181" y2="54054"/>
                          <a14:foregroundMark x1="3766" y1="76448" x2="3766" y2="76448"/>
                          <a14:foregroundMark x1="23849" y1="71815" x2="23849" y2="71815"/>
                          <a14:foregroundMark x1="24965" y1="94981" x2="24965" y2="94981"/>
                          <a14:foregroundMark x1="18968" y1="54054" x2="18968" y2="54054"/>
                          <a14:foregroundMark x1="4742" y1="43629" x2="4742" y2="43629"/>
                          <a14:foregroundMark x1="3208" y1="52510" x2="3208" y2="52510"/>
                          <a14:foregroundMark x1="12692" y1="52124" x2="12692" y2="52124"/>
                          <a14:foregroundMark x1="4324" y1="65251" x2="4324" y2="65251"/>
                          <a14:foregroundMark x1="12692" y1="15058" x2="12692" y2="150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9455"/>
            <a:stretch/>
          </p:blipFill>
          <p:spPr>
            <a:xfrm>
              <a:off x="8244408" y="46482"/>
              <a:ext cx="685487" cy="81064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616784"/>
              <a:ext cx="9144000" cy="2412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93769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894312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Presentation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bg1"/>
                </a:solidFill>
              </a:rPr>
              <a:t>Title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96" y="3897052"/>
            <a:ext cx="4896544" cy="17526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Speaker’s name 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880" y="2132856"/>
            <a:ext cx="0" cy="352839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96" t="92251" r="1521"/>
          <a:stretch/>
        </p:blipFill>
        <p:spPr>
          <a:xfrm>
            <a:off x="0" y="5980481"/>
            <a:ext cx="9144000" cy="877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2805" y="1692405"/>
            <a:ext cx="7763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000" dirty="0" err="1" smtClean="0">
                <a:solidFill>
                  <a:schemeClr val="bg1"/>
                </a:solidFill>
              </a:rPr>
              <a:t>Present</a:t>
            </a:r>
            <a:r>
              <a:rPr lang="en-GB" sz="8000" dirty="0" err="1" smtClean="0">
                <a:solidFill>
                  <a:schemeClr val="bg1"/>
                </a:solidFill>
              </a:rPr>
              <a:t>ation</a:t>
            </a:r>
            <a:r>
              <a:rPr lang="en-GB" sz="8000" dirty="0" smtClean="0">
                <a:solidFill>
                  <a:schemeClr val="bg1"/>
                </a:solidFill>
              </a:rPr>
              <a:t> title </a:t>
            </a:r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7744" y="3284984"/>
            <a:ext cx="567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Speaker’s name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-5602"/>
            <a:ext cx="6581382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0" y="-4114"/>
            <a:ext cx="1361635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0030"/>
          <a:stretch/>
        </p:blipFill>
        <p:spPr bwMode="auto">
          <a:xfrm>
            <a:off x="7943017" y="0"/>
            <a:ext cx="1200983" cy="59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792" b="94981" l="418" r="27476">
                        <a14:foregroundMark x1="9344" y1="27413" x2="9344" y2="27413"/>
                        <a14:foregroundMark x1="13389" y1="5792" x2="13389" y2="5792"/>
                        <a14:foregroundMark x1="19247" y1="26641" x2="19247" y2="26641"/>
                        <a14:foregroundMark x1="23849" y1="51737" x2="23849" y2="51737"/>
                        <a14:foregroundMark x1="10181" y1="54054" x2="10181" y2="54054"/>
                        <a14:foregroundMark x1="3766" y1="76448" x2="3766" y2="76448"/>
                        <a14:foregroundMark x1="23849" y1="71815" x2="23849" y2="71815"/>
                        <a14:foregroundMark x1="24965" y1="94981" x2="24965" y2="94981"/>
                        <a14:foregroundMark x1="18968" y1="54054" x2="18968" y2="54054"/>
                        <a14:foregroundMark x1="4742" y1="43629" x2="4742" y2="43629"/>
                        <a14:foregroundMark x1="3208" y1="52510" x2="3208" y2="52510"/>
                        <a14:foregroundMark x1="12692" y1="52124" x2="12692" y2="52124"/>
                        <a14:foregroundMark x1="4324" y1="65251" x2="4324" y2="65251"/>
                        <a14:foregroundMark x1="12692" y1="15058" x2="12692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9455"/>
          <a:stretch/>
        </p:blipFill>
        <p:spPr>
          <a:xfrm>
            <a:off x="8033918" y="62396"/>
            <a:ext cx="1019180" cy="12052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2745" y="980729"/>
            <a:ext cx="7358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dirty="0" smtClean="0"/>
              <a:t>Workshop session II</a:t>
            </a:r>
          </a:p>
          <a:p>
            <a:pPr algn="ctr"/>
            <a:r>
              <a:rPr lang="en-GB" sz="4400" dirty="0" smtClean="0"/>
              <a:t>Encouraging housing retention and recovery for tenants with addictions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738372" y="4293096"/>
            <a:ext cx="5827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 smtClean="0"/>
              <a:t>Tino Ruyters</a:t>
            </a:r>
            <a:r>
              <a:rPr lang="fr-BE" sz="5400" dirty="0" smtClean="0"/>
              <a:t/>
            </a:r>
            <a:br>
              <a:rPr lang="fr-BE" sz="5400" dirty="0" smtClean="0"/>
            </a:br>
            <a:r>
              <a:rPr lang="fr-BE" sz="3200" dirty="0" smtClean="0"/>
              <a:t>Free Clinic </a:t>
            </a:r>
            <a:r>
              <a:rPr lang="fr-BE" sz="3200" dirty="0" err="1" smtClean="0"/>
              <a:t>Antwerp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4083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en-GB" dirty="0" smtClean="0"/>
              <a:t>Plan for the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15:30	introduction</a:t>
            </a:r>
          </a:p>
          <a:p>
            <a:r>
              <a:rPr lang="en-GB" dirty="0" smtClean="0"/>
              <a:t>15:35	Muriel </a:t>
            </a:r>
            <a:r>
              <a:rPr lang="en-GB" dirty="0" err="1" smtClean="0"/>
              <a:t>Allart</a:t>
            </a:r>
            <a:endParaRPr lang="en-GB" dirty="0" smtClean="0"/>
          </a:p>
          <a:p>
            <a:r>
              <a:rPr lang="en-GB" dirty="0" smtClean="0"/>
              <a:t>15:50	Patrick McKay</a:t>
            </a:r>
          </a:p>
          <a:p>
            <a:r>
              <a:rPr lang="en-GB" dirty="0" smtClean="0"/>
              <a:t>16:05	Questions</a:t>
            </a:r>
          </a:p>
          <a:p>
            <a:r>
              <a:rPr lang="en-GB" dirty="0" smtClean="0"/>
              <a:t>16:15	smaller groups</a:t>
            </a:r>
          </a:p>
          <a:p>
            <a:r>
              <a:rPr lang="en-GB" dirty="0" smtClean="0"/>
              <a:t>16:40	plenum and recommendations</a:t>
            </a:r>
          </a:p>
          <a:p>
            <a:r>
              <a:rPr lang="en-GB" dirty="0" smtClean="0"/>
              <a:t>17:00	end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893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Patrick </a:t>
            </a:r>
            <a:r>
              <a:rPr lang="nl-BE" dirty="0" err="1" smtClean="0"/>
              <a:t>McKay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err="1" smtClean="0"/>
              <a:t>Operations</a:t>
            </a:r>
            <a:r>
              <a:rPr lang="nl-BE" dirty="0" smtClean="0"/>
              <a:t> manager</a:t>
            </a:r>
            <a:br>
              <a:rPr lang="nl-BE" dirty="0" smtClean="0"/>
            </a:br>
            <a:r>
              <a:rPr lang="nl-BE" dirty="0" smtClean="0"/>
              <a:t>Turning Point</a:t>
            </a:r>
            <a:br>
              <a:rPr lang="nl-BE" dirty="0" smtClean="0"/>
            </a:br>
            <a:r>
              <a:rPr lang="nl-BE" dirty="0" smtClean="0"/>
              <a:t>Scotland, United </a:t>
            </a:r>
            <a:r>
              <a:rPr lang="nl-BE" dirty="0" err="1" smtClean="0"/>
              <a:t>Kingdom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3212977"/>
            <a:ext cx="8229600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5400" dirty="0" err="1" smtClean="0"/>
              <a:t>Lessons</a:t>
            </a:r>
            <a:r>
              <a:rPr lang="nl-BE" sz="5400" dirty="0" smtClean="0"/>
              <a:t> </a:t>
            </a:r>
            <a:r>
              <a:rPr lang="nl-BE" sz="5400" dirty="0" err="1" smtClean="0"/>
              <a:t>learned</a:t>
            </a:r>
            <a:r>
              <a:rPr lang="nl-BE" sz="5400" dirty="0" smtClean="0"/>
              <a:t> in the Turning Point Scotland </a:t>
            </a:r>
            <a:r>
              <a:rPr lang="nl-BE" sz="5400" dirty="0" err="1" smtClean="0"/>
              <a:t>Housing</a:t>
            </a:r>
            <a:r>
              <a:rPr lang="nl-BE" sz="5400" dirty="0" smtClean="0"/>
              <a:t> </a:t>
            </a:r>
            <a:r>
              <a:rPr lang="nl-BE" sz="5400" dirty="0" err="1" smtClean="0"/>
              <a:t>first</a:t>
            </a:r>
            <a:r>
              <a:rPr lang="nl-BE" sz="5400" dirty="0" smtClean="0"/>
              <a:t> </a:t>
            </a:r>
            <a:r>
              <a:rPr lang="nl-BE" sz="5400" dirty="0" err="1" smtClean="0"/>
              <a:t>Programme</a:t>
            </a:r>
            <a:r>
              <a:rPr lang="nl-BE" sz="5400" dirty="0" smtClean="0"/>
              <a:t>.</a:t>
            </a:r>
            <a:endParaRPr lang="nl-BE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groupdiscussions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The </a:t>
            </a:r>
            <a:r>
              <a:rPr lang="nl-BE" dirty="0" err="1" smtClean="0"/>
              <a:t>situation</a:t>
            </a:r>
            <a:r>
              <a:rPr lang="nl-BE" dirty="0" smtClean="0"/>
              <a:t> in </a:t>
            </a:r>
            <a:r>
              <a:rPr lang="nl-BE" dirty="0" err="1" smtClean="0"/>
              <a:t>your</a:t>
            </a:r>
            <a:r>
              <a:rPr lang="nl-BE" dirty="0" smtClean="0"/>
              <a:t> country</a:t>
            </a:r>
          </a:p>
          <a:p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practice</a:t>
            </a:r>
            <a:r>
              <a:rPr lang="nl-BE" dirty="0" smtClean="0"/>
              <a:t>, </a:t>
            </a:r>
            <a:r>
              <a:rPr lang="nl-BE" dirty="0" err="1" smtClean="0"/>
              <a:t>challenges</a:t>
            </a:r>
            <a:r>
              <a:rPr lang="nl-BE" dirty="0" smtClean="0"/>
              <a:t>, </a:t>
            </a:r>
            <a:r>
              <a:rPr lang="nl-BE" dirty="0" err="1" smtClean="0"/>
              <a:t>recommendations</a:t>
            </a:r>
            <a:endParaRPr lang="nl-BE" dirty="0" smtClean="0"/>
          </a:p>
          <a:p>
            <a:r>
              <a:rPr lang="nl-BE" dirty="0" err="1" smtClean="0"/>
              <a:t>Outcome</a:t>
            </a:r>
            <a:r>
              <a:rPr lang="nl-BE" dirty="0" smtClean="0"/>
              <a:t>:</a:t>
            </a:r>
            <a:br>
              <a:rPr lang="nl-BE" dirty="0" smtClean="0"/>
            </a:br>
            <a:r>
              <a:rPr lang="nl-BE" b="1" dirty="0" smtClean="0"/>
              <a:t>3 </a:t>
            </a:r>
            <a:r>
              <a:rPr lang="nl-BE" b="1" dirty="0" err="1" smtClean="0"/>
              <a:t>ingredients</a:t>
            </a:r>
            <a:r>
              <a:rPr lang="nl-BE" b="1" dirty="0" smtClean="0"/>
              <a:t> of </a:t>
            </a:r>
            <a:r>
              <a:rPr lang="nl-BE" b="1" dirty="0" err="1" smtClean="0"/>
              <a:t>success</a:t>
            </a: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b="1" dirty="0" smtClean="0"/>
              <a:t>3 </a:t>
            </a:r>
            <a:r>
              <a:rPr lang="nl-BE" b="1" dirty="0" err="1" smtClean="0"/>
              <a:t>current</a:t>
            </a:r>
            <a:r>
              <a:rPr lang="nl-BE" b="1" dirty="0" smtClean="0"/>
              <a:t> </a:t>
            </a:r>
            <a:r>
              <a:rPr lang="nl-BE" b="1" dirty="0" err="1" smtClean="0"/>
              <a:t>challenges</a:t>
            </a:r>
            <a:endParaRPr lang="nl-BE" b="1" dirty="0" smtClean="0"/>
          </a:p>
          <a:p>
            <a:r>
              <a:rPr lang="nl-BE" dirty="0" smtClean="0"/>
              <a:t>Feedback in the workshop + </a:t>
            </a:r>
            <a:r>
              <a:rPr lang="nl-BE" dirty="0" err="1" smtClean="0"/>
              <a:t>notes</a:t>
            </a:r>
            <a:r>
              <a:rPr lang="nl-BE" dirty="0" smtClean="0"/>
              <a:t> for the conference report</a:t>
            </a:r>
            <a:br>
              <a:rPr lang="nl-BE" dirty="0" smtClean="0"/>
            </a:br>
            <a:r>
              <a:rPr lang="nl-BE" dirty="0" smtClean="0"/>
              <a:t>(</a:t>
            </a:r>
            <a:r>
              <a:rPr lang="nl-BE" dirty="0" err="1" smtClean="0"/>
              <a:t>no</a:t>
            </a:r>
            <a:r>
              <a:rPr lang="nl-BE" dirty="0" smtClean="0"/>
              <a:t> feedback to the </a:t>
            </a:r>
            <a:r>
              <a:rPr lang="nl-BE" dirty="0" err="1" smtClean="0"/>
              <a:t>plenary</a:t>
            </a:r>
            <a:r>
              <a:rPr lang="nl-BE" dirty="0" smtClean="0"/>
              <a:t>)</a:t>
            </a:r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Free Clinic Antwerp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</a:t>
            </a:r>
            <a:r>
              <a:rPr lang="en-GB" dirty="0" err="1" smtClean="0"/>
              <a:t>treshold</a:t>
            </a:r>
            <a:r>
              <a:rPr lang="en-GB" dirty="0" smtClean="0"/>
              <a:t> ambulatory medical en social care for PWUD</a:t>
            </a:r>
          </a:p>
          <a:p>
            <a:r>
              <a:rPr lang="en-GB" dirty="0" smtClean="0"/>
              <a:t>10% homeless people</a:t>
            </a:r>
          </a:p>
          <a:p>
            <a:r>
              <a:rPr lang="en-GB" dirty="0" smtClean="0"/>
              <a:t>Need for housing</a:t>
            </a:r>
          </a:p>
          <a:p>
            <a:r>
              <a:rPr lang="en-GB" dirty="0" smtClean="0"/>
              <a:t>Addiction as a chronic condition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9208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79</Words>
  <Application>Microsoft Office PowerPoint</Application>
  <PresentationFormat>Diavoorstelling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 Theme</vt:lpstr>
      <vt:lpstr>Presentation Title</vt:lpstr>
      <vt:lpstr>Plan for the workshop</vt:lpstr>
      <vt:lpstr>Patrick McKay Operations manager Turning Point Scotland, United Kingdom</vt:lpstr>
      <vt:lpstr>groupdiscussions</vt:lpstr>
      <vt:lpstr>Free Clinic Antwerp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Mir</dc:creator>
  <cp:lastModifiedBy>tino</cp:lastModifiedBy>
  <cp:revision>17</cp:revision>
  <dcterms:created xsi:type="dcterms:W3CDTF">2016-04-29T08:42:03Z</dcterms:created>
  <dcterms:modified xsi:type="dcterms:W3CDTF">2016-06-07T12:16:57Z</dcterms:modified>
</cp:coreProperties>
</file>