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laume\Documents\Statistique%20PEEPI-%20pr&#233;sentation%20du%2003.06.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uillaume\Documents\Statistique%20PEEPI-%20pr&#233;sentation%20du%2003.06.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title>
      <c:tx>
        <c:rich>
          <a:bodyPr/>
          <a:lstStyle/>
          <a:p>
            <a:pPr>
              <a:defRPr/>
            </a:pPr>
            <a:r>
              <a:rPr lang="en-US"/>
              <a:t>Orientation</a:t>
            </a:r>
            <a:r>
              <a:rPr lang="en-US" baseline="0"/>
              <a:t> à la signature du PIIS</a:t>
            </a:r>
            <a:endParaRPr lang="en-US"/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v>Logement</c:v>
          </c:tx>
          <c:val>
            <c:numLit>
              <c:formatCode>General</c:formatCode>
              <c:ptCount val="1"/>
              <c:pt idx="0">
                <c:v>31</c:v>
              </c:pt>
            </c:numLit>
          </c:val>
        </c:ser>
        <c:ser>
          <c:idx val="1"/>
          <c:order val="1"/>
          <c:tx>
            <c:v>Situation familiale</c:v>
          </c:tx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ser>
          <c:idx val="2"/>
          <c:order val="2"/>
          <c:tx>
            <c:v>Santé</c:v>
          </c:tx>
          <c:val>
            <c:numLit>
              <c:formatCode>General</c:formatCode>
              <c:ptCount val="1"/>
              <c:pt idx="0">
                <c:v>21</c:v>
              </c:pt>
            </c:numLit>
          </c:val>
        </c:ser>
        <c:ser>
          <c:idx val="3"/>
          <c:order val="3"/>
          <c:tx>
            <c:v>Difficultés administratives</c:v>
          </c:tx>
          <c:val>
            <c:numLit>
              <c:formatCode>General</c:formatCode>
              <c:ptCount val="1"/>
              <c:pt idx="0">
                <c:v>8</c:v>
              </c:pt>
            </c:numLit>
          </c:val>
        </c:ser>
        <c:ser>
          <c:idx val="4"/>
          <c:order val="4"/>
          <c:tx>
            <c:v>Gestion budgétaire</c:v>
          </c:tx>
          <c:val>
            <c:numLit>
              <c:formatCode>General</c:formatCode>
              <c:ptCount val="1"/>
              <c:pt idx="0">
                <c:v>4</c:v>
              </c:pt>
            </c:numLit>
          </c:val>
        </c:ser>
        <c:ser>
          <c:idx val="5"/>
          <c:order val="5"/>
          <c:tx>
            <c:v>ISP</c:v>
          </c:tx>
          <c:val>
            <c:numLit>
              <c:formatCode>General</c:formatCode>
              <c:ptCount val="1"/>
              <c:pt idx="0">
                <c:v>123</c:v>
              </c:pt>
            </c:numLit>
          </c:val>
        </c:ser>
        <c:ser>
          <c:idx val="6"/>
          <c:order val="6"/>
          <c:tx>
            <c:v>Autres</c:v>
          </c:tx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gapWidth val="75"/>
        <c:overlap val="100"/>
        <c:axId val="86472576"/>
        <c:axId val="86474112"/>
      </c:barChart>
      <c:catAx>
        <c:axId val="86472576"/>
        <c:scaling>
          <c:orientation val="minMax"/>
        </c:scaling>
        <c:axPos val="l"/>
        <c:majorTickMark val="none"/>
        <c:tickLblPos val="nextTo"/>
        <c:crossAx val="86474112"/>
        <c:crosses val="autoZero"/>
        <c:auto val="1"/>
        <c:lblAlgn val="ctr"/>
        <c:lblOffset val="100"/>
      </c:catAx>
      <c:valAx>
        <c:axId val="864741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6472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plotArea>
      <c:layout/>
      <c:barChart>
        <c:barDir val="col"/>
        <c:grouping val="clustered"/>
        <c:ser>
          <c:idx val="0"/>
          <c:order val="0"/>
          <c:tx>
            <c:v>Stage entreprise/CPAS</c:v>
          </c:tx>
          <c:dLbls>
            <c:dLbl>
              <c:idx val="0"/>
              <c:layout/>
              <c:showVal val="1"/>
            </c:dLbl>
            <c:delete val="1"/>
          </c:dLbls>
          <c:val>
            <c:numLit>
              <c:formatCode>General</c:formatCode>
              <c:ptCount val="1"/>
              <c:pt idx="0">
                <c:v>20</c:v>
              </c:pt>
            </c:numLit>
          </c:val>
        </c:ser>
        <c:ser>
          <c:idx val="1"/>
          <c:order val="1"/>
          <c:tx>
            <c:v>Article 60§7</c:v>
          </c:tx>
          <c:dLbls>
            <c:showVal val="1"/>
          </c:dLbls>
          <c:val>
            <c:numLit>
              <c:formatCode>General</c:formatCode>
              <c:ptCount val="1"/>
              <c:pt idx="0">
                <c:v>9</c:v>
              </c:pt>
            </c:numLit>
          </c:val>
        </c:ser>
        <c:gapWidth val="75"/>
        <c:overlap val="-25"/>
        <c:axId val="86501248"/>
        <c:axId val="86502784"/>
      </c:barChart>
      <c:catAx>
        <c:axId val="86501248"/>
        <c:scaling>
          <c:orientation val="minMax"/>
        </c:scaling>
        <c:axPos val="b"/>
        <c:majorTickMark val="none"/>
        <c:tickLblPos val="nextTo"/>
        <c:crossAx val="86502784"/>
        <c:crosses val="autoZero"/>
        <c:auto val="1"/>
        <c:lblAlgn val="ctr"/>
        <c:lblOffset val="100"/>
      </c:catAx>
      <c:valAx>
        <c:axId val="865027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6501248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C6EF9-3FF9-4EB7-8570-70BC87263B3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5F3DC4C-35FE-42F1-B4E0-9597614AED82}">
      <dgm:prSet phldrT="[Texte]"/>
      <dgm:spPr/>
      <dgm:t>
        <a:bodyPr/>
        <a:lstStyle/>
        <a:p>
          <a:r>
            <a:rPr lang="fr-BE"/>
            <a:t>Construire et évaluer des parcours d'insertion </a:t>
          </a:r>
        </a:p>
      </dgm:t>
    </dgm:pt>
    <dgm:pt modelId="{0F6A5222-A02D-47B3-84DD-33420B0DFA7B}" type="parTrans" cxnId="{5621ABDB-A69E-4C56-ABD4-6DDCD32B3C18}">
      <dgm:prSet/>
      <dgm:spPr/>
      <dgm:t>
        <a:bodyPr/>
        <a:lstStyle/>
        <a:p>
          <a:endParaRPr lang="fr-BE"/>
        </a:p>
      </dgm:t>
    </dgm:pt>
    <dgm:pt modelId="{86CA0D06-3B81-4144-B87F-4297EC77D0D2}" type="sibTrans" cxnId="{5621ABDB-A69E-4C56-ABD4-6DDCD32B3C18}">
      <dgm:prSet/>
      <dgm:spPr/>
      <dgm:t>
        <a:bodyPr/>
        <a:lstStyle/>
        <a:p>
          <a:endParaRPr lang="fr-BE"/>
        </a:p>
      </dgm:t>
    </dgm:pt>
    <dgm:pt modelId="{EB3ABFAB-7B48-4207-BB10-B86ECA7051B8}">
      <dgm:prSet phldrT="[Texte]"/>
      <dgm:spPr/>
      <dgm:t>
        <a:bodyPr/>
        <a:lstStyle/>
        <a:p>
          <a:r>
            <a:rPr lang="fr-BE"/>
            <a:t>Identification du projet</a:t>
          </a:r>
        </a:p>
      </dgm:t>
    </dgm:pt>
    <dgm:pt modelId="{3D56B26C-FE10-493C-A398-79579335050A}" type="parTrans" cxnId="{A8E453A2-AEF2-4AA8-8111-6965AA4E6FB3}">
      <dgm:prSet/>
      <dgm:spPr/>
      <dgm:t>
        <a:bodyPr/>
        <a:lstStyle/>
        <a:p>
          <a:endParaRPr lang="fr-BE"/>
        </a:p>
      </dgm:t>
    </dgm:pt>
    <dgm:pt modelId="{34582FE1-ACC7-41FA-AE2E-1FAA679A953F}" type="sibTrans" cxnId="{A8E453A2-AEF2-4AA8-8111-6965AA4E6FB3}">
      <dgm:prSet/>
      <dgm:spPr/>
      <dgm:t>
        <a:bodyPr/>
        <a:lstStyle/>
        <a:p>
          <a:endParaRPr lang="fr-BE"/>
        </a:p>
      </dgm:t>
    </dgm:pt>
    <dgm:pt modelId="{4216DE92-EA1B-459E-95EA-D0960136BF78}">
      <dgm:prSet phldrT="[Texte]"/>
      <dgm:spPr/>
      <dgm:t>
        <a:bodyPr/>
        <a:lstStyle/>
        <a:p>
          <a:r>
            <a:rPr lang="fr-BE"/>
            <a:t>Repérage des freins </a:t>
          </a:r>
        </a:p>
      </dgm:t>
    </dgm:pt>
    <dgm:pt modelId="{BBD3469E-57EE-412E-A888-0022E5D0A080}" type="parTrans" cxnId="{E4966E53-744B-44F1-83C0-E724BD5D91D9}">
      <dgm:prSet/>
      <dgm:spPr/>
      <dgm:t>
        <a:bodyPr/>
        <a:lstStyle/>
        <a:p>
          <a:endParaRPr lang="fr-BE"/>
        </a:p>
      </dgm:t>
    </dgm:pt>
    <dgm:pt modelId="{6E556AC4-FE64-48B6-8EE1-723FB82F4216}" type="sibTrans" cxnId="{E4966E53-744B-44F1-83C0-E724BD5D91D9}">
      <dgm:prSet/>
      <dgm:spPr/>
      <dgm:t>
        <a:bodyPr/>
        <a:lstStyle/>
        <a:p>
          <a:endParaRPr lang="fr-BE"/>
        </a:p>
      </dgm:t>
    </dgm:pt>
    <dgm:pt modelId="{F0219213-54A2-4F00-A9FB-F8BA7C8D4191}">
      <dgm:prSet phldrT="[Texte]"/>
      <dgm:spPr/>
      <dgm:t>
        <a:bodyPr/>
        <a:lstStyle/>
        <a:p>
          <a:r>
            <a:rPr lang="fr-BE"/>
            <a:t>Structurer un réseau de professionnels</a:t>
          </a:r>
        </a:p>
      </dgm:t>
    </dgm:pt>
    <dgm:pt modelId="{C073F0E1-3D48-49EC-839B-4710D3D8783F}" type="parTrans" cxnId="{5140063E-E2E5-46A7-8E72-6B4AB141BEE6}">
      <dgm:prSet/>
      <dgm:spPr/>
      <dgm:t>
        <a:bodyPr/>
        <a:lstStyle/>
        <a:p>
          <a:endParaRPr lang="fr-BE"/>
        </a:p>
      </dgm:t>
    </dgm:pt>
    <dgm:pt modelId="{A5FF86AC-F118-47F9-97A3-7993AE7A2B0B}" type="sibTrans" cxnId="{5140063E-E2E5-46A7-8E72-6B4AB141BEE6}">
      <dgm:prSet/>
      <dgm:spPr/>
      <dgm:t>
        <a:bodyPr/>
        <a:lstStyle/>
        <a:p>
          <a:endParaRPr lang="fr-BE"/>
        </a:p>
      </dgm:t>
    </dgm:pt>
    <dgm:pt modelId="{05D54AE9-F712-4309-9782-4DBB85A8F817}">
      <dgm:prSet phldrT="[Texte]"/>
      <dgm:spPr/>
      <dgm:t>
        <a:bodyPr/>
        <a:lstStyle/>
        <a:p>
          <a:r>
            <a:rPr lang="fr-BE"/>
            <a:t>Harmonisation des pratiques </a:t>
          </a:r>
        </a:p>
      </dgm:t>
    </dgm:pt>
    <dgm:pt modelId="{A8DFE335-A418-4C4B-87FB-F76C3DCE8634}" type="parTrans" cxnId="{FF1B557E-C0AA-4AD2-982E-82C9D8024219}">
      <dgm:prSet/>
      <dgm:spPr/>
      <dgm:t>
        <a:bodyPr/>
        <a:lstStyle/>
        <a:p>
          <a:endParaRPr lang="fr-BE"/>
        </a:p>
      </dgm:t>
    </dgm:pt>
    <dgm:pt modelId="{6DF3F6E0-5AE3-4DC5-AA56-875832A2436F}" type="sibTrans" cxnId="{FF1B557E-C0AA-4AD2-982E-82C9D8024219}">
      <dgm:prSet/>
      <dgm:spPr/>
      <dgm:t>
        <a:bodyPr/>
        <a:lstStyle/>
        <a:p>
          <a:endParaRPr lang="fr-BE"/>
        </a:p>
      </dgm:t>
    </dgm:pt>
    <dgm:pt modelId="{9D7E3444-C172-4C8D-A85E-20DC01A77A1B}">
      <dgm:prSet phldrT="[Texte]"/>
      <dgm:spPr/>
      <dgm:t>
        <a:bodyPr/>
        <a:lstStyle/>
        <a:p>
          <a:r>
            <a:rPr lang="fr-BE"/>
            <a:t>Identification des ressources sur le territoire</a:t>
          </a:r>
        </a:p>
      </dgm:t>
    </dgm:pt>
    <dgm:pt modelId="{3983C758-D9DA-45B9-98C3-0BF06C868840}" type="parTrans" cxnId="{1E5D4380-245C-41F4-9213-DFCB5A5F7729}">
      <dgm:prSet/>
      <dgm:spPr/>
      <dgm:t>
        <a:bodyPr/>
        <a:lstStyle/>
        <a:p>
          <a:endParaRPr lang="fr-BE"/>
        </a:p>
      </dgm:t>
    </dgm:pt>
    <dgm:pt modelId="{A3E18415-398E-48D0-AA02-6EDDF18490A5}" type="sibTrans" cxnId="{1E5D4380-245C-41F4-9213-DFCB5A5F7729}">
      <dgm:prSet/>
      <dgm:spPr/>
      <dgm:t>
        <a:bodyPr/>
        <a:lstStyle/>
        <a:p>
          <a:endParaRPr lang="fr-BE"/>
        </a:p>
      </dgm:t>
    </dgm:pt>
    <dgm:pt modelId="{1ACED847-3771-404B-BC85-7C974FF98FF5}">
      <dgm:prSet phldrT="[Texte]"/>
      <dgm:spPr/>
      <dgm:t>
        <a:bodyPr/>
        <a:lstStyle/>
        <a:p>
          <a:r>
            <a:rPr lang="fr-BE"/>
            <a:t>Aider au pilotage de la politique d'action économique et sociale sur le territoire </a:t>
          </a:r>
        </a:p>
      </dgm:t>
    </dgm:pt>
    <dgm:pt modelId="{222B1E10-756C-4183-B561-76209B60C4BF}" type="parTrans" cxnId="{6C61F32B-8F6E-4253-B777-8740A905A987}">
      <dgm:prSet/>
      <dgm:spPr/>
      <dgm:t>
        <a:bodyPr/>
        <a:lstStyle/>
        <a:p>
          <a:endParaRPr lang="fr-BE"/>
        </a:p>
      </dgm:t>
    </dgm:pt>
    <dgm:pt modelId="{4B5D318B-26BF-4557-A9CC-8C2D3DD55AFA}" type="sibTrans" cxnId="{6C61F32B-8F6E-4253-B777-8740A905A987}">
      <dgm:prSet/>
      <dgm:spPr/>
      <dgm:t>
        <a:bodyPr/>
        <a:lstStyle/>
        <a:p>
          <a:endParaRPr lang="fr-BE"/>
        </a:p>
      </dgm:t>
    </dgm:pt>
    <dgm:pt modelId="{A4519C85-B87A-483C-B9DE-C4BAA6208688}">
      <dgm:prSet phldrT="[Texte]"/>
      <dgm:spPr/>
      <dgm:t>
        <a:bodyPr/>
        <a:lstStyle/>
        <a:p>
          <a:r>
            <a:rPr lang="fr-BE"/>
            <a:t>Etudes statistiques </a:t>
          </a:r>
        </a:p>
      </dgm:t>
    </dgm:pt>
    <dgm:pt modelId="{7841EC33-B193-43A8-8BE8-F62FD8F35ECB}" type="parTrans" cxnId="{429F0780-41A3-4969-AFFB-C31827F143DD}">
      <dgm:prSet/>
      <dgm:spPr/>
      <dgm:t>
        <a:bodyPr/>
        <a:lstStyle/>
        <a:p>
          <a:endParaRPr lang="fr-BE"/>
        </a:p>
      </dgm:t>
    </dgm:pt>
    <dgm:pt modelId="{040B6E6B-E4AC-4CE8-B5A9-33DB4C971ECA}" type="sibTrans" cxnId="{429F0780-41A3-4969-AFFB-C31827F143DD}">
      <dgm:prSet/>
      <dgm:spPr/>
      <dgm:t>
        <a:bodyPr/>
        <a:lstStyle/>
        <a:p>
          <a:endParaRPr lang="fr-BE"/>
        </a:p>
      </dgm:t>
    </dgm:pt>
    <dgm:pt modelId="{44060E93-6F3E-48D3-9BAC-CE3BA39B1A02}">
      <dgm:prSet phldrT="[Texte]"/>
      <dgm:spPr/>
      <dgm:t>
        <a:bodyPr/>
        <a:lstStyle/>
        <a:p>
          <a:r>
            <a:rPr lang="fr-BE" dirty="0"/>
            <a:t>Impulsion d'actions nouvelles </a:t>
          </a:r>
        </a:p>
      </dgm:t>
    </dgm:pt>
    <dgm:pt modelId="{6DC5EC75-029D-4A9E-B6C7-32322298574D}" type="parTrans" cxnId="{6B14E373-D496-4808-9A0A-CEDF8DC76819}">
      <dgm:prSet/>
      <dgm:spPr/>
      <dgm:t>
        <a:bodyPr/>
        <a:lstStyle/>
        <a:p>
          <a:endParaRPr lang="fr-BE"/>
        </a:p>
      </dgm:t>
    </dgm:pt>
    <dgm:pt modelId="{A9198DD0-EC28-48D0-B252-23C1C47261F7}" type="sibTrans" cxnId="{6B14E373-D496-4808-9A0A-CEDF8DC76819}">
      <dgm:prSet/>
      <dgm:spPr/>
      <dgm:t>
        <a:bodyPr/>
        <a:lstStyle/>
        <a:p>
          <a:endParaRPr lang="fr-BE"/>
        </a:p>
      </dgm:t>
    </dgm:pt>
    <dgm:pt modelId="{913D5260-2C75-4E7A-BA7C-979600D20952}">
      <dgm:prSet phldrT="[Texte]"/>
      <dgm:spPr/>
      <dgm:t>
        <a:bodyPr/>
        <a:lstStyle/>
        <a:p>
          <a:r>
            <a:rPr lang="fr-BE"/>
            <a:t>Choix d'actions</a:t>
          </a:r>
        </a:p>
      </dgm:t>
    </dgm:pt>
    <dgm:pt modelId="{E0E9F8AF-46A3-4AB0-8D46-F124F34936C9}" type="parTrans" cxnId="{E013E439-C08C-4282-A13D-239370ED7955}">
      <dgm:prSet/>
      <dgm:spPr/>
      <dgm:t>
        <a:bodyPr/>
        <a:lstStyle/>
        <a:p>
          <a:endParaRPr lang="fr-BE"/>
        </a:p>
      </dgm:t>
    </dgm:pt>
    <dgm:pt modelId="{E25B4AE9-E65E-48D4-BAE4-AA6E7C29DF3B}" type="sibTrans" cxnId="{E013E439-C08C-4282-A13D-239370ED7955}">
      <dgm:prSet/>
      <dgm:spPr/>
      <dgm:t>
        <a:bodyPr/>
        <a:lstStyle/>
        <a:p>
          <a:endParaRPr lang="fr-BE"/>
        </a:p>
      </dgm:t>
    </dgm:pt>
    <dgm:pt modelId="{B3F92F8D-C432-4838-8B68-48F329721AD4}">
      <dgm:prSet phldrT="[Texte]"/>
      <dgm:spPr/>
      <dgm:t>
        <a:bodyPr/>
        <a:lstStyle/>
        <a:p>
          <a:r>
            <a:rPr lang="fr-BE"/>
            <a:t>Optimisation d' actions existantes</a:t>
          </a:r>
        </a:p>
      </dgm:t>
    </dgm:pt>
    <dgm:pt modelId="{20C698CF-AC20-4809-83F5-1A521A7B1041}" type="parTrans" cxnId="{1F450015-9CE6-4FA9-8B82-6BCFA6308439}">
      <dgm:prSet/>
      <dgm:spPr/>
      <dgm:t>
        <a:bodyPr/>
        <a:lstStyle/>
        <a:p>
          <a:endParaRPr lang="fr-BE"/>
        </a:p>
      </dgm:t>
    </dgm:pt>
    <dgm:pt modelId="{A9A199BE-7468-40FA-B693-1940BC8DA319}" type="sibTrans" cxnId="{1F450015-9CE6-4FA9-8B82-6BCFA6308439}">
      <dgm:prSet/>
      <dgm:spPr/>
      <dgm:t>
        <a:bodyPr/>
        <a:lstStyle/>
        <a:p>
          <a:endParaRPr lang="fr-BE"/>
        </a:p>
      </dgm:t>
    </dgm:pt>
    <dgm:pt modelId="{EA43B6AF-5A20-48CC-B5CD-4169732D04CA}" type="pres">
      <dgm:prSet presAssocID="{DFEC6EF9-3FF9-4EB7-8570-70BC87263B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BBA0130-7576-461C-BBF5-0ABBC85007CB}" type="pres">
      <dgm:prSet presAssocID="{DFEC6EF9-3FF9-4EB7-8570-70BC87263B3D}" presName="cycle" presStyleCnt="0"/>
      <dgm:spPr/>
    </dgm:pt>
    <dgm:pt modelId="{025DB7D7-B532-4BD8-B5D6-578EBF4E6B9E}" type="pres">
      <dgm:prSet presAssocID="{DFEC6EF9-3FF9-4EB7-8570-70BC87263B3D}" presName="centerShape" presStyleCnt="0"/>
      <dgm:spPr/>
    </dgm:pt>
    <dgm:pt modelId="{2E525817-18CD-4BEA-8C3B-96F88758D4A9}" type="pres">
      <dgm:prSet presAssocID="{DFEC6EF9-3FF9-4EB7-8570-70BC87263B3D}" presName="connSite" presStyleLbl="node1" presStyleIdx="0" presStyleCnt="4"/>
      <dgm:spPr/>
    </dgm:pt>
    <dgm:pt modelId="{D29E5B44-01F5-4091-8FE7-2A96B2D21E9A}" type="pres">
      <dgm:prSet presAssocID="{DFEC6EF9-3FF9-4EB7-8570-70BC87263B3D}" presName="visible" presStyleLbl="node1" presStyleIdx="0" presStyleCnt="4" custScaleX="75235" custScaleY="685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2C9E53-247D-465F-9C53-41BF33A66703}" type="pres">
      <dgm:prSet presAssocID="{0F6A5222-A02D-47B3-84DD-33420B0DFA7B}" presName="Name25" presStyleLbl="parChTrans1D1" presStyleIdx="0" presStyleCnt="3"/>
      <dgm:spPr/>
      <dgm:t>
        <a:bodyPr/>
        <a:lstStyle/>
        <a:p>
          <a:endParaRPr lang="fr-BE"/>
        </a:p>
      </dgm:t>
    </dgm:pt>
    <dgm:pt modelId="{09D1F45D-1831-4295-BDB5-B713CD5165BD}" type="pres">
      <dgm:prSet presAssocID="{55F3DC4C-35FE-42F1-B4E0-9597614AED82}" presName="node" presStyleCnt="0"/>
      <dgm:spPr/>
    </dgm:pt>
    <dgm:pt modelId="{B138EAAD-16F5-48EF-B586-7B8369F4D313}" type="pres">
      <dgm:prSet presAssocID="{55F3DC4C-35FE-42F1-B4E0-9597614AED8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C1D3B5-9BDE-47CA-BF1D-45971B1C1F2C}" type="pres">
      <dgm:prSet presAssocID="{55F3DC4C-35FE-42F1-B4E0-9597614AED8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7AF87D9-FFF4-4C26-BBE8-830A34F58687}" type="pres">
      <dgm:prSet presAssocID="{C073F0E1-3D48-49EC-839B-4710D3D8783F}" presName="Name25" presStyleLbl="parChTrans1D1" presStyleIdx="1" presStyleCnt="3"/>
      <dgm:spPr/>
      <dgm:t>
        <a:bodyPr/>
        <a:lstStyle/>
        <a:p>
          <a:endParaRPr lang="fr-BE"/>
        </a:p>
      </dgm:t>
    </dgm:pt>
    <dgm:pt modelId="{D3B088A0-2ABC-4B62-9F59-DF1F34A91D2F}" type="pres">
      <dgm:prSet presAssocID="{F0219213-54A2-4F00-A9FB-F8BA7C8D4191}" presName="node" presStyleCnt="0"/>
      <dgm:spPr/>
    </dgm:pt>
    <dgm:pt modelId="{BB428811-5156-474F-96CE-C5425A2C8332}" type="pres">
      <dgm:prSet presAssocID="{F0219213-54A2-4F00-A9FB-F8BA7C8D419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879D01-8F24-4BDD-95FB-C4E296B7C0DB}" type="pres">
      <dgm:prSet presAssocID="{F0219213-54A2-4F00-A9FB-F8BA7C8D419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B1B020A-C47B-499A-8C59-751FDAA735B8}" type="pres">
      <dgm:prSet presAssocID="{222B1E10-756C-4183-B561-76209B60C4BF}" presName="Name25" presStyleLbl="parChTrans1D1" presStyleIdx="2" presStyleCnt="3"/>
      <dgm:spPr/>
      <dgm:t>
        <a:bodyPr/>
        <a:lstStyle/>
        <a:p>
          <a:endParaRPr lang="fr-BE"/>
        </a:p>
      </dgm:t>
    </dgm:pt>
    <dgm:pt modelId="{418DC275-716B-44F8-BEC8-3A034CBA1DCE}" type="pres">
      <dgm:prSet presAssocID="{1ACED847-3771-404B-BC85-7C974FF98FF5}" presName="node" presStyleCnt="0"/>
      <dgm:spPr/>
    </dgm:pt>
    <dgm:pt modelId="{C842A50D-3483-4C2F-9279-03B2E152F3F5}" type="pres">
      <dgm:prSet presAssocID="{1ACED847-3771-404B-BC85-7C974FF98FF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CAD4F9-08AC-4D41-A3E7-C5EE962C10A4}" type="pres">
      <dgm:prSet presAssocID="{1ACED847-3771-404B-BC85-7C974FF98FF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E5D4380-245C-41F4-9213-DFCB5A5F7729}" srcId="{F0219213-54A2-4F00-A9FB-F8BA7C8D4191}" destId="{9D7E3444-C172-4C8D-A85E-20DC01A77A1B}" srcOrd="1" destOrd="0" parTransId="{3983C758-D9DA-45B9-98C3-0BF06C868840}" sibTransId="{A3E18415-398E-48D0-AA02-6EDDF18490A5}"/>
    <dgm:cxn modelId="{6C61F32B-8F6E-4253-B777-8740A905A987}" srcId="{DFEC6EF9-3FF9-4EB7-8570-70BC87263B3D}" destId="{1ACED847-3771-404B-BC85-7C974FF98FF5}" srcOrd="2" destOrd="0" parTransId="{222B1E10-756C-4183-B561-76209B60C4BF}" sibTransId="{4B5D318B-26BF-4557-A9CC-8C2D3DD55AFA}"/>
    <dgm:cxn modelId="{5621ABDB-A69E-4C56-ABD4-6DDCD32B3C18}" srcId="{DFEC6EF9-3FF9-4EB7-8570-70BC87263B3D}" destId="{55F3DC4C-35FE-42F1-B4E0-9597614AED82}" srcOrd="0" destOrd="0" parTransId="{0F6A5222-A02D-47B3-84DD-33420B0DFA7B}" sibTransId="{86CA0D06-3B81-4144-B87F-4297EC77D0D2}"/>
    <dgm:cxn modelId="{8B6D33BC-5A5D-4937-8099-E008662DA785}" type="presOf" srcId="{DFEC6EF9-3FF9-4EB7-8570-70BC87263B3D}" destId="{EA43B6AF-5A20-48CC-B5CD-4169732D04CA}" srcOrd="0" destOrd="0" presId="urn:microsoft.com/office/officeart/2005/8/layout/radial2"/>
    <dgm:cxn modelId="{AE75DE1E-15AA-4FBF-B442-D91B33E57433}" type="presOf" srcId="{222B1E10-756C-4183-B561-76209B60C4BF}" destId="{0B1B020A-C47B-499A-8C59-751FDAA735B8}" srcOrd="0" destOrd="0" presId="urn:microsoft.com/office/officeart/2005/8/layout/radial2"/>
    <dgm:cxn modelId="{FF1B557E-C0AA-4AD2-982E-82C9D8024219}" srcId="{F0219213-54A2-4F00-A9FB-F8BA7C8D4191}" destId="{05D54AE9-F712-4309-9782-4DBB85A8F817}" srcOrd="0" destOrd="0" parTransId="{A8DFE335-A418-4C4B-87FB-F76C3DCE8634}" sibTransId="{6DF3F6E0-5AE3-4DC5-AA56-875832A2436F}"/>
    <dgm:cxn modelId="{C4D42ADD-8E23-4504-9B5F-06E28ACC6360}" type="presOf" srcId="{B3F92F8D-C432-4838-8B68-48F329721AD4}" destId="{31CAD4F9-08AC-4D41-A3E7-C5EE962C10A4}" srcOrd="0" destOrd="2" presId="urn:microsoft.com/office/officeart/2005/8/layout/radial2"/>
    <dgm:cxn modelId="{1C46DF82-AABA-4781-BD72-E87F07F27407}" type="presOf" srcId="{1ACED847-3771-404B-BC85-7C974FF98FF5}" destId="{C842A50D-3483-4C2F-9279-03B2E152F3F5}" srcOrd="0" destOrd="0" presId="urn:microsoft.com/office/officeart/2005/8/layout/radial2"/>
    <dgm:cxn modelId="{2B364C5C-E459-47EB-8494-3FAA3C1E8463}" type="presOf" srcId="{EB3ABFAB-7B48-4207-BB10-B86ECA7051B8}" destId="{75C1D3B5-9BDE-47CA-BF1D-45971B1C1F2C}" srcOrd="0" destOrd="0" presId="urn:microsoft.com/office/officeart/2005/8/layout/radial2"/>
    <dgm:cxn modelId="{EF9A64FA-A424-4E36-8676-A8A80D3A378B}" type="presOf" srcId="{4216DE92-EA1B-459E-95EA-D0960136BF78}" destId="{75C1D3B5-9BDE-47CA-BF1D-45971B1C1F2C}" srcOrd="0" destOrd="1" presId="urn:microsoft.com/office/officeart/2005/8/layout/radial2"/>
    <dgm:cxn modelId="{429F0780-41A3-4969-AFFB-C31827F143DD}" srcId="{1ACED847-3771-404B-BC85-7C974FF98FF5}" destId="{A4519C85-B87A-483C-B9DE-C4BAA6208688}" srcOrd="0" destOrd="0" parTransId="{7841EC33-B193-43A8-8BE8-F62FD8F35ECB}" sibTransId="{040B6E6B-E4AC-4CE8-B5A9-33DB4C971ECA}"/>
    <dgm:cxn modelId="{59D4A444-2C68-49F3-8042-AAF94B1D9D44}" type="presOf" srcId="{44060E93-6F3E-48D3-9BAC-CE3BA39B1A02}" destId="{31CAD4F9-08AC-4D41-A3E7-C5EE962C10A4}" srcOrd="0" destOrd="1" presId="urn:microsoft.com/office/officeart/2005/8/layout/radial2"/>
    <dgm:cxn modelId="{EE85BDFB-3BD7-437F-918B-F3DF6221966A}" type="presOf" srcId="{C073F0E1-3D48-49EC-839B-4710D3D8783F}" destId="{97AF87D9-FFF4-4C26-BBE8-830A34F58687}" srcOrd="0" destOrd="0" presId="urn:microsoft.com/office/officeart/2005/8/layout/radial2"/>
    <dgm:cxn modelId="{17EE238F-1D2A-44CE-ABAB-E6E3C5D1078B}" type="presOf" srcId="{A4519C85-B87A-483C-B9DE-C4BAA6208688}" destId="{31CAD4F9-08AC-4D41-A3E7-C5EE962C10A4}" srcOrd="0" destOrd="0" presId="urn:microsoft.com/office/officeart/2005/8/layout/radial2"/>
    <dgm:cxn modelId="{86E990A2-BE71-45E4-83EB-6492260E32B1}" type="presOf" srcId="{0F6A5222-A02D-47B3-84DD-33420B0DFA7B}" destId="{6E2C9E53-247D-465F-9C53-41BF33A66703}" srcOrd="0" destOrd="0" presId="urn:microsoft.com/office/officeart/2005/8/layout/radial2"/>
    <dgm:cxn modelId="{F10F16C0-62A0-43A5-B7E0-444FFE6D5574}" type="presOf" srcId="{913D5260-2C75-4E7A-BA7C-979600D20952}" destId="{75C1D3B5-9BDE-47CA-BF1D-45971B1C1F2C}" srcOrd="0" destOrd="2" presId="urn:microsoft.com/office/officeart/2005/8/layout/radial2"/>
    <dgm:cxn modelId="{5140063E-E2E5-46A7-8E72-6B4AB141BEE6}" srcId="{DFEC6EF9-3FF9-4EB7-8570-70BC87263B3D}" destId="{F0219213-54A2-4F00-A9FB-F8BA7C8D4191}" srcOrd="1" destOrd="0" parTransId="{C073F0E1-3D48-49EC-839B-4710D3D8783F}" sibTransId="{A5FF86AC-F118-47F9-97A3-7993AE7A2B0B}"/>
    <dgm:cxn modelId="{E4966E53-744B-44F1-83C0-E724BD5D91D9}" srcId="{55F3DC4C-35FE-42F1-B4E0-9597614AED82}" destId="{4216DE92-EA1B-459E-95EA-D0960136BF78}" srcOrd="1" destOrd="0" parTransId="{BBD3469E-57EE-412E-A888-0022E5D0A080}" sibTransId="{6E556AC4-FE64-48B6-8EE1-723FB82F4216}"/>
    <dgm:cxn modelId="{6B14E373-D496-4808-9A0A-CEDF8DC76819}" srcId="{1ACED847-3771-404B-BC85-7C974FF98FF5}" destId="{44060E93-6F3E-48D3-9BAC-CE3BA39B1A02}" srcOrd="1" destOrd="0" parTransId="{6DC5EC75-029D-4A9E-B6C7-32322298574D}" sibTransId="{A9198DD0-EC28-48D0-B252-23C1C47261F7}"/>
    <dgm:cxn modelId="{166EDEC0-087A-4149-BEFA-C3FBB01E9FE8}" type="presOf" srcId="{9D7E3444-C172-4C8D-A85E-20DC01A77A1B}" destId="{B9879D01-8F24-4BDD-95FB-C4E296B7C0DB}" srcOrd="0" destOrd="1" presId="urn:microsoft.com/office/officeart/2005/8/layout/radial2"/>
    <dgm:cxn modelId="{E013E439-C08C-4282-A13D-239370ED7955}" srcId="{55F3DC4C-35FE-42F1-B4E0-9597614AED82}" destId="{913D5260-2C75-4E7A-BA7C-979600D20952}" srcOrd="2" destOrd="0" parTransId="{E0E9F8AF-46A3-4AB0-8D46-F124F34936C9}" sibTransId="{E25B4AE9-E65E-48D4-BAE4-AA6E7C29DF3B}"/>
    <dgm:cxn modelId="{CCCD95C5-4607-42AA-8264-A70EA931D0C2}" type="presOf" srcId="{55F3DC4C-35FE-42F1-B4E0-9597614AED82}" destId="{B138EAAD-16F5-48EF-B586-7B8369F4D313}" srcOrd="0" destOrd="0" presId="urn:microsoft.com/office/officeart/2005/8/layout/radial2"/>
    <dgm:cxn modelId="{A8E453A2-AEF2-4AA8-8111-6965AA4E6FB3}" srcId="{55F3DC4C-35FE-42F1-B4E0-9597614AED82}" destId="{EB3ABFAB-7B48-4207-BB10-B86ECA7051B8}" srcOrd="0" destOrd="0" parTransId="{3D56B26C-FE10-493C-A398-79579335050A}" sibTransId="{34582FE1-ACC7-41FA-AE2E-1FAA679A953F}"/>
    <dgm:cxn modelId="{0AC01CC6-B2F8-45BC-8141-DAD06584CEE9}" type="presOf" srcId="{F0219213-54A2-4F00-A9FB-F8BA7C8D4191}" destId="{BB428811-5156-474F-96CE-C5425A2C8332}" srcOrd="0" destOrd="0" presId="urn:microsoft.com/office/officeart/2005/8/layout/radial2"/>
    <dgm:cxn modelId="{1F450015-9CE6-4FA9-8B82-6BCFA6308439}" srcId="{1ACED847-3771-404B-BC85-7C974FF98FF5}" destId="{B3F92F8D-C432-4838-8B68-48F329721AD4}" srcOrd="2" destOrd="0" parTransId="{20C698CF-AC20-4809-83F5-1A521A7B1041}" sibTransId="{A9A199BE-7468-40FA-B693-1940BC8DA319}"/>
    <dgm:cxn modelId="{0194DBFD-C003-4BD3-918D-3EA84977CE3E}" type="presOf" srcId="{05D54AE9-F712-4309-9782-4DBB85A8F817}" destId="{B9879D01-8F24-4BDD-95FB-C4E296B7C0DB}" srcOrd="0" destOrd="0" presId="urn:microsoft.com/office/officeart/2005/8/layout/radial2"/>
    <dgm:cxn modelId="{EDB39DFC-9B2A-451E-A64B-5F06DF980F28}" type="presParOf" srcId="{EA43B6AF-5A20-48CC-B5CD-4169732D04CA}" destId="{4BBA0130-7576-461C-BBF5-0ABBC85007CB}" srcOrd="0" destOrd="0" presId="urn:microsoft.com/office/officeart/2005/8/layout/radial2"/>
    <dgm:cxn modelId="{2BF3244C-5F64-4795-A3E7-32B8B2B09C68}" type="presParOf" srcId="{4BBA0130-7576-461C-BBF5-0ABBC85007CB}" destId="{025DB7D7-B532-4BD8-B5D6-578EBF4E6B9E}" srcOrd="0" destOrd="0" presId="urn:microsoft.com/office/officeart/2005/8/layout/radial2"/>
    <dgm:cxn modelId="{E265B663-3A56-47E0-B32B-431F7B2550D6}" type="presParOf" srcId="{025DB7D7-B532-4BD8-B5D6-578EBF4E6B9E}" destId="{2E525817-18CD-4BEA-8C3B-96F88758D4A9}" srcOrd="0" destOrd="0" presId="urn:microsoft.com/office/officeart/2005/8/layout/radial2"/>
    <dgm:cxn modelId="{74B60C24-3782-48AE-BFAB-76814CD21F21}" type="presParOf" srcId="{025DB7D7-B532-4BD8-B5D6-578EBF4E6B9E}" destId="{D29E5B44-01F5-4091-8FE7-2A96B2D21E9A}" srcOrd="1" destOrd="0" presId="urn:microsoft.com/office/officeart/2005/8/layout/radial2"/>
    <dgm:cxn modelId="{05349019-254D-42BF-AC57-A6E809293E5A}" type="presParOf" srcId="{4BBA0130-7576-461C-BBF5-0ABBC85007CB}" destId="{6E2C9E53-247D-465F-9C53-41BF33A66703}" srcOrd="1" destOrd="0" presId="urn:microsoft.com/office/officeart/2005/8/layout/radial2"/>
    <dgm:cxn modelId="{214FDE50-1165-4AF8-A6A1-FA03E8171743}" type="presParOf" srcId="{4BBA0130-7576-461C-BBF5-0ABBC85007CB}" destId="{09D1F45D-1831-4295-BDB5-B713CD5165BD}" srcOrd="2" destOrd="0" presId="urn:microsoft.com/office/officeart/2005/8/layout/radial2"/>
    <dgm:cxn modelId="{9BA811AC-8B4B-4E68-8318-A5EA1DC9DAA5}" type="presParOf" srcId="{09D1F45D-1831-4295-BDB5-B713CD5165BD}" destId="{B138EAAD-16F5-48EF-B586-7B8369F4D313}" srcOrd="0" destOrd="0" presId="urn:microsoft.com/office/officeart/2005/8/layout/radial2"/>
    <dgm:cxn modelId="{78AA028E-EB4B-4EA4-A531-2C3A7207E057}" type="presParOf" srcId="{09D1F45D-1831-4295-BDB5-B713CD5165BD}" destId="{75C1D3B5-9BDE-47CA-BF1D-45971B1C1F2C}" srcOrd="1" destOrd="0" presId="urn:microsoft.com/office/officeart/2005/8/layout/radial2"/>
    <dgm:cxn modelId="{884D11BA-87EB-4280-A5D0-854E05E54D17}" type="presParOf" srcId="{4BBA0130-7576-461C-BBF5-0ABBC85007CB}" destId="{97AF87D9-FFF4-4C26-BBE8-830A34F58687}" srcOrd="3" destOrd="0" presId="urn:microsoft.com/office/officeart/2005/8/layout/radial2"/>
    <dgm:cxn modelId="{D0717DE8-504B-4832-8807-0BEB1243EA79}" type="presParOf" srcId="{4BBA0130-7576-461C-BBF5-0ABBC85007CB}" destId="{D3B088A0-2ABC-4B62-9F59-DF1F34A91D2F}" srcOrd="4" destOrd="0" presId="urn:microsoft.com/office/officeart/2005/8/layout/radial2"/>
    <dgm:cxn modelId="{296BA00C-4F53-4A99-BFA8-8166EADDFCEF}" type="presParOf" srcId="{D3B088A0-2ABC-4B62-9F59-DF1F34A91D2F}" destId="{BB428811-5156-474F-96CE-C5425A2C8332}" srcOrd="0" destOrd="0" presId="urn:microsoft.com/office/officeart/2005/8/layout/radial2"/>
    <dgm:cxn modelId="{974E22F0-A429-4E46-BE17-6256FBF81BC6}" type="presParOf" srcId="{D3B088A0-2ABC-4B62-9F59-DF1F34A91D2F}" destId="{B9879D01-8F24-4BDD-95FB-C4E296B7C0DB}" srcOrd="1" destOrd="0" presId="urn:microsoft.com/office/officeart/2005/8/layout/radial2"/>
    <dgm:cxn modelId="{A1BCC73A-F154-4BBD-80FF-91103C413D3A}" type="presParOf" srcId="{4BBA0130-7576-461C-BBF5-0ABBC85007CB}" destId="{0B1B020A-C47B-499A-8C59-751FDAA735B8}" srcOrd="5" destOrd="0" presId="urn:microsoft.com/office/officeart/2005/8/layout/radial2"/>
    <dgm:cxn modelId="{5779222D-9D7A-4B8D-9E1E-C7100619CA78}" type="presParOf" srcId="{4BBA0130-7576-461C-BBF5-0ABBC85007CB}" destId="{418DC275-716B-44F8-BEC8-3A034CBA1DCE}" srcOrd="6" destOrd="0" presId="urn:microsoft.com/office/officeart/2005/8/layout/radial2"/>
    <dgm:cxn modelId="{4CFF3990-9540-43E3-ACF6-F301F635A05E}" type="presParOf" srcId="{418DC275-716B-44F8-BEC8-3A034CBA1DCE}" destId="{C842A50D-3483-4C2F-9279-03B2E152F3F5}" srcOrd="0" destOrd="0" presId="urn:microsoft.com/office/officeart/2005/8/layout/radial2"/>
    <dgm:cxn modelId="{E212D397-3EC0-4708-BD10-303FAC18D4DF}" type="presParOf" srcId="{418DC275-716B-44F8-BEC8-3A034CBA1DCE}" destId="{31CAD4F9-08AC-4D41-A3E7-C5EE962C10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DA7F3-7D7A-4A74-8B7B-A7D916CB8BD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EDFFFF8-E9BB-4CCF-8519-6C887A8B1560}">
      <dgm:prSet phldrT="[Texte]"/>
      <dgm:spPr/>
      <dgm:t>
        <a:bodyPr/>
        <a:lstStyle/>
        <a:p>
          <a:r>
            <a:rPr lang="fr-BE" dirty="0" smtClean="0"/>
            <a:t>Freins</a:t>
          </a:r>
          <a:endParaRPr lang="fr-BE" dirty="0"/>
        </a:p>
      </dgm:t>
    </dgm:pt>
    <dgm:pt modelId="{D6295193-ACD1-4B05-83D0-28732B82B415}" type="parTrans" cxnId="{2AC9099F-4B34-443D-BAC6-055D927E7024}">
      <dgm:prSet/>
      <dgm:spPr/>
      <dgm:t>
        <a:bodyPr/>
        <a:lstStyle/>
        <a:p>
          <a:endParaRPr lang="fr-BE"/>
        </a:p>
      </dgm:t>
    </dgm:pt>
    <dgm:pt modelId="{B707CE87-BC05-4F32-8A65-22306C7F59F3}" type="sibTrans" cxnId="{2AC9099F-4B34-443D-BAC6-055D927E7024}">
      <dgm:prSet/>
      <dgm:spPr/>
      <dgm:t>
        <a:bodyPr/>
        <a:lstStyle/>
        <a:p>
          <a:endParaRPr lang="fr-BE"/>
        </a:p>
      </dgm:t>
    </dgm:pt>
    <dgm:pt modelId="{BCC01938-137B-4543-A6E8-6E950F3CA5AC}">
      <dgm:prSet phldrT="[Texte]"/>
      <dgm:spPr/>
      <dgm:t>
        <a:bodyPr/>
        <a:lstStyle/>
        <a:p>
          <a:r>
            <a:rPr lang="fr-BE" dirty="0" smtClean="0"/>
            <a:t>Demande</a:t>
          </a:r>
          <a:endParaRPr lang="fr-BE" dirty="0"/>
        </a:p>
      </dgm:t>
    </dgm:pt>
    <dgm:pt modelId="{D3952173-9EC5-4F62-968C-AAEB8975C87C}" type="parTrans" cxnId="{C1E59F7A-2F82-42E6-9AE3-8E48F41ECFC8}">
      <dgm:prSet/>
      <dgm:spPr/>
      <dgm:t>
        <a:bodyPr/>
        <a:lstStyle/>
        <a:p>
          <a:endParaRPr lang="fr-BE"/>
        </a:p>
      </dgm:t>
    </dgm:pt>
    <dgm:pt modelId="{A71C9376-0977-4F89-839B-0B3A000C14FE}" type="sibTrans" cxnId="{C1E59F7A-2F82-42E6-9AE3-8E48F41ECFC8}">
      <dgm:prSet/>
      <dgm:spPr/>
      <dgm:t>
        <a:bodyPr/>
        <a:lstStyle/>
        <a:p>
          <a:endParaRPr lang="fr-BE"/>
        </a:p>
      </dgm:t>
    </dgm:pt>
    <dgm:pt modelId="{163C9FB4-37E5-49DB-B732-689BDF0A3701}">
      <dgm:prSet phldrT="[Texte]"/>
      <dgm:spPr/>
      <dgm:t>
        <a:bodyPr/>
        <a:lstStyle/>
        <a:p>
          <a:r>
            <a:rPr lang="fr-BE" dirty="0" smtClean="0"/>
            <a:t>Besoin</a:t>
          </a:r>
          <a:endParaRPr lang="fr-BE" dirty="0"/>
        </a:p>
      </dgm:t>
    </dgm:pt>
    <dgm:pt modelId="{77225DB0-5832-40F9-B29A-74EB32B8AFB4}" type="parTrans" cxnId="{4A6D303B-F26D-48BE-AE86-AABAF671A260}">
      <dgm:prSet/>
      <dgm:spPr/>
      <dgm:t>
        <a:bodyPr/>
        <a:lstStyle/>
        <a:p>
          <a:endParaRPr lang="fr-BE"/>
        </a:p>
      </dgm:t>
    </dgm:pt>
    <dgm:pt modelId="{25A32F8C-1063-4EF8-A5BB-A3AAF84A1F80}" type="sibTrans" cxnId="{4A6D303B-F26D-48BE-AE86-AABAF671A260}">
      <dgm:prSet/>
      <dgm:spPr/>
      <dgm:t>
        <a:bodyPr/>
        <a:lstStyle/>
        <a:p>
          <a:endParaRPr lang="fr-BE"/>
        </a:p>
      </dgm:t>
    </dgm:pt>
    <dgm:pt modelId="{5255F4EF-0453-4697-91C0-E5723EBEA35C}" type="pres">
      <dgm:prSet presAssocID="{D7EDA7F3-7D7A-4A74-8B7B-A7D916CB8B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8D5D30-344E-409E-9A58-ADC7565FC377}" type="pres">
      <dgm:prSet presAssocID="{BEDFFFF8-E9BB-4CCF-8519-6C887A8B156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CDD34EF-DBC7-48F4-836C-897563729662}" type="pres">
      <dgm:prSet presAssocID="{BEDFFFF8-E9BB-4CCF-8519-6C887A8B1560}" presName="gear1srcNode" presStyleLbl="node1" presStyleIdx="0" presStyleCnt="3"/>
      <dgm:spPr/>
      <dgm:t>
        <a:bodyPr/>
        <a:lstStyle/>
        <a:p>
          <a:endParaRPr lang="fr-BE"/>
        </a:p>
      </dgm:t>
    </dgm:pt>
    <dgm:pt modelId="{8F9DF54B-9899-4DC1-AD54-FA95CEBC9AEA}" type="pres">
      <dgm:prSet presAssocID="{BEDFFFF8-E9BB-4CCF-8519-6C887A8B1560}" presName="gear1dstNode" presStyleLbl="node1" presStyleIdx="0" presStyleCnt="3"/>
      <dgm:spPr/>
      <dgm:t>
        <a:bodyPr/>
        <a:lstStyle/>
        <a:p>
          <a:endParaRPr lang="fr-BE"/>
        </a:p>
      </dgm:t>
    </dgm:pt>
    <dgm:pt modelId="{0526815B-7C05-43B6-B825-F8F56DD827CD}" type="pres">
      <dgm:prSet presAssocID="{BCC01938-137B-4543-A6E8-6E950F3CA5A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1559639-F60C-4799-80FD-1755EBD3630E}" type="pres">
      <dgm:prSet presAssocID="{BCC01938-137B-4543-A6E8-6E950F3CA5AC}" presName="gear2srcNode" presStyleLbl="node1" presStyleIdx="1" presStyleCnt="3"/>
      <dgm:spPr/>
      <dgm:t>
        <a:bodyPr/>
        <a:lstStyle/>
        <a:p>
          <a:endParaRPr lang="fr-BE"/>
        </a:p>
      </dgm:t>
    </dgm:pt>
    <dgm:pt modelId="{60A88C83-F2CF-4CC1-94F9-DA14757DF59B}" type="pres">
      <dgm:prSet presAssocID="{BCC01938-137B-4543-A6E8-6E950F3CA5AC}" presName="gear2dstNode" presStyleLbl="node1" presStyleIdx="1" presStyleCnt="3"/>
      <dgm:spPr/>
      <dgm:t>
        <a:bodyPr/>
        <a:lstStyle/>
        <a:p>
          <a:endParaRPr lang="fr-BE"/>
        </a:p>
      </dgm:t>
    </dgm:pt>
    <dgm:pt modelId="{73D3F8B4-B23B-48B5-A361-2819A84E7CA4}" type="pres">
      <dgm:prSet presAssocID="{163C9FB4-37E5-49DB-B732-689BDF0A3701}" presName="gear3" presStyleLbl="node1" presStyleIdx="2" presStyleCnt="3"/>
      <dgm:spPr/>
      <dgm:t>
        <a:bodyPr/>
        <a:lstStyle/>
        <a:p>
          <a:endParaRPr lang="fr-BE"/>
        </a:p>
      </dgm:t>
    </dgm:pt>
    <dgm:pt modelId="{7E5AEC22-827A-4E06-BBB0-11A19DE24711}" type="pres">
      <dgm:prSet presAssocID="{163C9FB4-37E5-49DB-B732-689BDF0A37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333802-7C19-4B0F-A316-1F635F1323CB}" type="pres">
      <dgm:prSet presAssocID="{163C9FB4-37E5-49DB-B732-689BDF0A3701}" presName="gear3srcNode" presStyleLbl="node1" presStyleIdx="2" presStyleCnt="3"/>
      <dgm:spPr/>
      <dgm:t>
        <a:bodyPr/>
        <a:lstStyle/>
        <a:p>
          <a:endParaRPr lang="fr-BE"/>
        </a:p>
      </dgm:t>
    </dgm:pt>
    <dgm:pt modelId="{80E7F88D-6F6D-45C7-B659-2CEFC310F6EC}" type="pres">
      <dgm:prSet presAssocID="{163C9FB4-37E5-49DB-B732-689BDF0A3701}" presName="gear3dstNode" presStyleLbl="node1" presStyleIdx="2" presStyleCnt="3"/>
      <dgm:spPr/>
      <dgm:t>
        <a:bodyPr/>
        <a:lstStyle/>
        <a:p>
          <a:endParaRPr lang="fr-BE"/>
        </a:p>
      </dgm:t>
    </dgm:pt>
    <dgm:pt modelId="{0E484FB5-353F-425C-B8FB-E3FA0D3AFBD5}" type="pres">
      <dgm:prSet presAssocID="{B707CE87-BC05-4F32-8A65-22306C7F59F3}" presName="connector1" presStyleLbl="sibTrans2D1" presStyleIdx="0" presStyleCnt="3"/>
      <dgm:spPr/>
      <dgm:t>
        <a:bodyPr/>
        <a:lstStyle/>
        <a:p>
          <a:endParaRPr lang="fr-BE"/>
        </a:p>
      </dgm:t>
    </dgm:pt>
    <dgm:pt modelId="{96CA75D1-3752-4E70-9DBA-86A5E831A134}" type="pres">
      <dgm:prSet presAssocID="{A71C9376-0977-4F89-839B-0B3A000C14FE}" presName="connector2" presStyleLbl="sibTrans2D1" presStyleIdx="1" presStyleCnt="3"/>
      <dgm:spPr/>
      <dgm:t>
        <a:bodyPr/>
        <a:lstStyle/>
        <a:p>
          <a:endParaRPr lang="fr-BE"/>
        </a:p>
      </dgm:t>
    </dgm:pt>
    <dgm:pt modelId="{CFA0C915-CDBA-4336-ADAA-1969EDA4FE36}" type="pres">
      <dgm:prSet presAssocID="{25A32F8C-1063-4EF8-A5BB-A3AAF84A1F80}" presName="connector3" presStyleLbl="sibTrans2D1" presStyleIdx="2" presStyleCnt="3"/>
      <dgm:spPr/>
      <dgm:t>
        <a:bodyPr/>
        <a:lstStyle/>
        <a:p>
          <a:endParaRPr lang="fr-BE"/>
        </a:p>
      </dgm:t>
    </dgm:pt>
  </dgm:ptLst>
  <dgm:cxnLst>
    <dgm:cxn modelId="{5DCC9A6C-AA68-480C-80CB-9BBF79A23065}" type="presOf" srcId="{B707CE87-BC05-4F32-8A65-22306C7F59F3}" destId="{0E484FB5-353F-425C-B8FB-E3FA0D3AFBD5}" srcOrd="0" destOrd="0" presId="urn:microsoft.com/office/officeart/2005/8/layout/gear1"/>
    <dgm:cxn modelId="{78043517-0F84-428B-A538-58221F38E5FD}" type="presOf" srcId="{BEDFFFF8-E9BB-4CCF-8519-6C887A8B1560}" destId="{008D5D30-344E-409E-9A58-ADC7565FC377}" srcOrd="0" destOrd="0" presId="urn:microsoft.com/office/officeart/2005/8/layout/gear1"/>
    <dgm:cxn modelId="{3E21E49E-C491-4890-926F-6D0D229C051C}" type="presOf" srcId="{163C9FB4-37E5-49DB-B732-689BDF0A3701}" destId="{A8333802-7C19-4B0F-A316-1F635F1323CB}" srcOrd="2" destOrd="0" presId="urn:microsoft.com/office/officeart/2005/8/layout/gear1"/>
    <dgm:cxn modelId="{9242FD18-F43D-4501-B629-C9D3BA2C8981}" type="presOf" srcId="{163C9FB4-37E5-49DB-B732-689BDF0A3701}" destId="{80E7F88D-6F6D-45C7-B659-2CEFC310F6EC}" srcOrd="3" destOrd="0" presId="urn:microsoft.com/office/officeart/2005/8/layout/gear1"/>
    <dgm:cxn modelId="{108A5FD7-6A34-41E9-B011-601268898AE9}" type="presOf" srcId="{163C9FB4-37E5-49DB-B732-689BDF0A3701}" destId="{7E5AEC22-827A-4E06-BBB0-11A19DE24711}" srcOrd="1" destOrd="0" presId="urn:microsoft.com/office/officeart/2005/8/layout/gear1"/>
    <dgm:cxn modelId="{F77BA0A2-CD64-447A-B17F-F54B385BEFEB}" type="presOf" srcId="{A71C9376-0977-4F89-839B-0B3A000C14FE}" destId="{96CA75D1-3752-4E70-9DBA-86A5E831A134}" srcOrd="0" destOrd="0" presId="urn:microsoft.com/office/officeart/2005/8/layout/gear1"/>
    <dgm:cxn modelId="{497C02F4-D509-4ECE-93B8-09E8A0B9F6CE}" type="presOf" srcId="{BEDFFFF8-E9BB-4CCF-8519-6C887A8B1560}" destId="{8F9DF54B-9899-4DC1-AD54-FA95CEBC9AEA}" srcOrd="2" destOrd="0" presId="urn:microsoft.com/office/officeart/2005/8/layout/gear1"/>
    <dgm:cxn modelId="{E98CA6BB-FE57-413F-AD4E-8012650BB71F}" type="presOf" srcId="{BCC01938-137B-4543-A6E8-6E950F3CA5AC}" destId="{60A88C83-F2CF-4CC1-94F9-DA14757DF59B}" srcOrd="2" destOrd="0" presId="urn:microsoft.com/office/officeart/2005/8/layout/gear1"/>
    <dgm:cxn modelId="{F24503A8-46F2-4D50-975C-32B14952BB05}" type="presOf" srcId="{BCC01938-137B-4543-A6E8-6E950F3CA5AC}" destId="{0526815B-7C05-43B6-B825-F8F56DD827CD}" srcOrd="0" destOrd="0" presId="urn:microsoft.com/office/officeart/2005/8/layout/gear1"/>
    <dgm:cxn modelId="{C1E59F7A-2F82-42E6-9AE3-8E48F41ECFC8}" srcId="{D7EDA7F3-7D7A-4A74-8B7B-A7D916CB8BD2}" destId="{BCC01938-137B-4543-A6E8-6E950F3CA5AC}" srcOrd="1" destOrd="0" parTransId="{D3952173-9EC5-4F62-968C-AAEB8975C87C}" sibTransId="{A71C9376-0977-4F89-839B-0B3A000C14FE}"/>
    <dgm:cxn modelId="{17FB6922-14E2-4988-8770-6A9EDAA78911}" type="presOf" srcId="{25A32F8C-1063-4EF8-A5BB-A3AAF84A1F80}" destId="{CFA0C915-CDBA-4336-ADAA-1969EDA4FE36}" srcOrd="0" destOrd="0" presId="urn:microsoft.com/office/officeart/2005/8/layout/gear1"/>
    <dgm:cxn modelId="{6108866C-647F-4609-9586-3E3AE92AD514}" type="presOf" srcId="{D7EDA7F3-7D7A-4A74-8B7B-A7D916CB8BD2}" destId="{5255F4EF-0453-4697-91C0-E5723EBEA35C}" srcOrd="0" destOrd="0" presId="urn:microsoft.com/office/officeart/2005/8/layout/gear1"/>
    <dgm:cxn modelId="{2AC9099F-4B34-443D-BAC6-055D927E7024}" srcId="{D7EDA7F3-7D7A-4A74-8B7B-A7D916CB8BD2}" destId="{BEDFFFF8-E9BB-4CCF-8519-6C887A8B1560}" srcOrd="0" destOrd="0" parTransId="{D6295193-ACD1-4B05-83D0-28732B82B415}" sibTransId="{B707CE87-BC05-4F32-8A65-22306C7F59F3}"/>
    <dgm:cxn modelId="{61DC2AAA-8445-4A67-88F3-54B1BDADCE30}" type="presOf" srcId="{BCC01938-137B-4543-A6E8-6E950F3CA5AC}" destId="{51559639-F60C-4799-80FD-1755EBD3630E}" srcOrd="1" destOrd="0" presId="urn:microsoft.com/office/officeart/2005/8/layout/gear1"/>
    <dgm:cxn modelId="{48B073B6-1DE6-41A2-BED7-8C76CDF49C11}" type="presOf" srcId="{163C9FB4-37E5-49DB-B732-689BDF0A3701}" destId="{73D3F8B4-B23B-48B5-A361-2819A84E7CA4}" srcOrd="0" destOrd="0" presId="urn:microsoft.com/office/officeart/2005/8/layout/gear1"/>
    <dgm:cxn modelId="{4A6D303B-F26D-48BE-AE86-AABAF671A260}" srcId="{D7EDA7F3-7D7A-4A74-8B7B-A7D916CB8BD2}" destId="{163C9FB4-37E5-49DB-B732-689BDF0A3701}" srcOrd="2" destOrd="0" parTransId="{77225DB0-5832-40F9-B29A-74EB32B8AFB4}" sibTransId="{25A32F8C-1063-4EF8-A5BB-A3AAF84A1F80}"/>
    <dgm:cxn modelId="{21CA449B-E8B6-4EA7-808C-00725AFBD2A8}" type="presOf" srcId="{BEDFFFF8-E9BB-4CCF-8519-6C887A8B1560}" destId="{2CDD34EF-DBC7-48F4-836C-897563729662}" srcOrd="1" destOrd="0" presId="urn:microsoft.com/office/officeart/2005/8/layout/gear1"/>
    <dgm:cxn modelId="{0A92A1FE-81BD-4993-9A73-F147B94BF2A2}" type="presParOf" srcId="{5255F4EF-0453-4697-91C0-E5723EBEA35C}" destId="{008D5D30-344E-409E-9A58-ADC7565FC377}" srcOrd="0" destOrd="0" presId="urn:microsoft.com/office/officeart/2005/8/layout/gear1"/>
    <dgm:cxn modelId="{F543B5AC-362E-45C0-9F21-79DA680CE4EE}" type="presParOf" srcId="{5255F4EF-0453-4697-91C0-E5723EBEA35C}" destId="{2CDD34EF-DBC7-48F4-836C-897563729662}" srcOrd="1" destOrd="0" presId="urn:microsoft.com/office/officeart/2005/8/layout/gear1"/>
    <dgm:cxn modelId="{077FB446-4861-41EA-BCD1-3A74E7549F31}" type="presParOf" srcId="{5255F4EF-0453-4697-91C0-E5723EBEA35C}" destId="{8F9DF54B-9899-4DC1-AD54-FA95CEBC9AEA}" srcOrd="2" destOrd="0" presId="urn:microsoft.com/office/officeart/2005/8/layout/gear1"/>
    <dgm:cxn modelId="{C0D0710E-BD3C-461C-A78D-74F20C5758CA}" type="presParOf" srcId="{5255F4EF-0453-4697-91C0-E5723EBEA35C}" destId="{0526815B-7C05-43B6-B825-F8F56DD827CD}" srcOrd="3" destOrd="0" presId="urn:microsoft.com/office/officeart/2005/8/layout/gear1"/>
    <dgm:cxn modelId="{AD9AF805-74D5-4744-B923-B6A3E857D4B9}" type="presParOf" srcId="{5255F4EF-0453-4697-91C0-E5723EBEA35C}" destId="{51559639-F60C-4799-80FD-1755EBD3630E}" srcOrd="4" destOrd="0" presId="urn:microsoft.com/office/officeart/2005/8/layout/gear1"/>
    <dgm:cxn modelId="{1D158423-4496-4555-8CC7-314B1C945274}" type="presParOf" srcId="{5255F4EF-0453-4697-91C0-E5723EBEA35C}" destId="{60A88C83-F2CF-4CC1-94F9-DA14757DF59B}" srcOrd="5" destOrd="0" presId="urn:microsoft.com/office/officeart/2005/8/layout/gear1"/>
    <dgm:cxn modelId="{2BBC53A7-91D3-4424-A4A5-3C9EB44BEF3A}" type="presParOf" srcId="{5255F4EF-0453-4697-91C0-E5723EBEA35C}" destId="{73D3F8B4-B23B-48B5-A361-2819A84E7CA4}" srcOrd="6" destOrd="0" presId="urn:microsoft.com/office/officeart/2005/8/layout/gear1"/>
    <dgm:cxn modelId="{C7C5BE99-E9EF-4B59-A471-4E48650B95EE}" type="presParOf" srcId="{5255F4EF-0453-4697-91C0-E5723EBEA35C}" destId="{7E5AEC22-827A-4E06-BBB0-11A19DE24711}" srcOrd="7" destOrd="0" presId="urn:microsoft.com/office/officeart/2005/8/layout/gear1"/>
    <dgm:cxn modelId="{25CCE775-5C37-4DA5-8203-5889A939473C}" type="presParOf" srcId="{5255F4EF-0453-4697-91C0-E5723EBEA35C}" destId="{A8333802-7C19-4B0F-A316-1F635F1323CB}" srcOrd="8" destOrd="0" presId="urn:microsoft.com/office/officeart/2005/8/layout/gear1"/>
    <dgm:cxn modelId="{D0D8CB47-78F0-456E-8409-0CDB938D1BE8}" type="presParOf" srcId="{5255F4EF-0453-4697-91C0-E5723EBEA35C}" destId="{80E7F88D-6F6D-45C7-B659-2CEFC310F6EC}" srcOrd="9" destOrd="0" presId="urn:microsoft.com/office/officeart/2005/8/layout/gear1"/>
    <dgm:cxn modelId="{1877636E-E3DA-4FA3-BDA2-7FA08A42027A}" type="presParOf" srcId="{5255F4EF-0453-4697-91C0-E5723EBEA35C}" destId="{0E484FB5-353F-425C-B8FB-E3FA0D3AFBD5}" srcOrd="10" destOrd="0" presId="urn:microsoft.com/office/officeart/2005/8/layout/gear1"/>
    <dgm:cxn modelId="{611F0613-0E53-4A0D-BCBC-6731E79D0CAD}" type="presParOf" srcId="{5255F4EF-0453-4697-91C0-E5723EBEA35C}" destId="{96CA75D1-3752-4E70-9DBA-86A5E831A134}" srcOrd="11" destOrd="0" presId="urn:microsoft.com/office/officeart/2005/8/layout/gear1"/>
    <dgm:cxn modelId="{4E1CB489-9FBD-4784-A451-50E6AB09A3A5}" type="presParOf" srcId="{5255F4EF-0453-4697-91C0-E5723EBEA35C}" destId="{CFA0C915-CDBA-4336-ADAA-1969EDA4FE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68D965-3A93-4785-B8D8-A7E02743F57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1742A7B2-F9BB-41F1-B66A-EBD2523AF365}">
      <dgm:prSet phldrT="[Texte]"/>
      <dgm:spPr/>
      <dgm:t>
        <a:bodyPr/>
        <a:lstStyle/>
        <a:p>
          <a:pPr algn="ctr"/>
          <a:r>
            <a:rPr lang="fr-BE" dirty="0" smtClean="0"/>
            <a:t>ETRE</a:t>
          </a:r>
          <a:endParaRPr lang="fr-BE" dirty="0"/>
        </a:p>
      </dgm:t>
    </dgm:pt>
    <dgm:pt modelId="{CBE5B8A6-8EBD-42AF-9437-641988EEB897}" type="parTrans" cxnId="{0FE55308-0CC4-4064-9378-9BFF7901638D}">
      <dgm:prSet/>
      <dgm:spPr/>
      <dgm:t>
        <a:bodyPr/>
        <a:lstStyle/>
        <a:p>
          <a:pPr algn="ctr"/>
          <a:endParaRPr lang="fr-BE"/>
        </a:p>
      </dgm:t>
    </dgm:pt>
    <dgm:pt modelId="{A6B497A5-738A-49AE-89E5-8E76416AB88F}" type="sibTrans" cxnId="{0FE55308-0CC4-4064-9378-9BFF7901638D}">
      <dgm:prSet/>
      <dgm:spPr/>
      <dgm:t>
        <a:bodyPr/>
        <a:lstStyle/>
        <a:p>
          <a:pPr algn="ctr"/>
          <a:endParaRPr lang="fr-BE"/>
        </a:p>
      </dgm:t>
    </dgm:pt>
    <dgm:pt modelId="{CC1DF784-3E1E-4E3B-893B-DFC4F1815748}">
      <dgm:prSet phldrT="[Texte]"/>
      <dgm:spPr/>
      <dgm:t>
        <a:bodyPr/>
        <a:lstStyle/>
        <a:p>
          <a:pPr algn="ctr"/>
          <a:r>
            <a:rPr lang="fr-BE" dirty="0" smtClean="0"/>
            <a:t>STABLE/PROTEGE </a:t>
          </a:r>
          <a:endParaRPr lang="fr-BE" dirty="0"/>
        </a:p>
      </dgm:t>
    </dgm:pt>
    <dgm:pt modelId="{60F75CC0-E8D4-4AAD-8880-20B5C018E835}" type="parTrans" cxnId="{9B13A5C1-284A-46AC-9090-5CCE14D68A3F}">
      <dgm:prSet/>
      <dgm:spPr/>
      <dgm:t>
        <a:bodyPr/>
        <a:lstStyle/>
        <a:p>
          <a:pPr algn="ctr"/>
          <a:endParaRPr lang="fr-BE"/>
        </a:p>
      </dgm:t>
    </dgm:pt>
    <dgm:pt modelId="{CF34785E-D044-468F-B219-2AFA29A2E661}" type="sibTrans" cxnId="{9B13A5C1-284A-46AC-9090-5CCE14D68A3F}">
      <dgm:prSet/>
      <dgm:spPr/>
      <dgm:t>
        <a:bodyPr/>
        <a:lstStyle/>
        <a:p>
          <a:pPr algn="ctr"/>
          <a:endParaRPr lang="fr-BE"/>
        </a:p>
      </dgm:t>
    </dgm:pt>
    <dgm:pt modelId="{3D72802F-6C78-4997-870E-F742BA8C9465}">
      <dgm:prSet phldrT="[Texte]"/>
      <dgm:spPr/>
      <dgm:t>
        <a:bodyPr/>
        <a:lstStyle/>
        <a:p>
          <a:pPr algn="ctr"/>
          <a:r>
            <a:rPr lang="fr-BE" dirty="0" smtClean="0"/>
            <a:t>PARENT </a:t>
          </a:r>
          <a:endParaRPr lang="fr-BE" dirty="0"/>
        </a:p>
      </dgm:t>
    </dgm:pt>
    <dgm:pt modelId="{47C490E0-6FB8-4382-934E-E87EC3294432}" type="parTrans" cxnId="{75D03D8D-F12F-472A-8EA8-F8408ABF0134}">
      <dgm:prSet/>
      <dgm:spPr/>
      <dgm:t>
        <a:bodyPr/>
        <a:lstStyle/>
        <a:p>
          <a:pPr algn="ctr"/>
          <a:endParaRPr lang="fr-BE"/>
        </a:p>
      </dgm:t>
    </dgm:pt>
    <dgm:pt modelId="{54DA8167-850E-43BD-ACC6-99E161373228}" type="sibTrans" cxnId="{75D03D8D-F12F-472A-8EA8-F8408ABF0134}">
      <dgm:prSet/>
      <dgm:spPr/>
      <dgm:t>
        <a:bodyPr/>
        <a:lstStyle/>
        <a:p>
          <a:pPr algn="ctr"/>
          <a:endParaRPr lang="fr-BE"/>
        </a:p>
      </dgm:t>
    </dgm:pt>
    <dgm:pt modelId="{BDCA9D79-2AB8-48C3-9276-2640C6169117}">
      <dgm:prSet phldrT="[Texte]"/>
      <dgm:spPr/>
      <dgm:t>
        <a:bodyPr/>
        <a:lstStyle/>
        <a:p>
          <a:pPr algn="ctr"/>
          <a:r>
            <a:rPr lang="fr-BE" dirty="0" smtClean="0"/>
            <a:t>SALARIE </a:t>
          </a:r>
          <a:endParaRPr lang="fr-BE" dirty="0"/>
        </a:p>
      </dgm:t>
    </dgm:pt>
    <dgm:pt modelId="{6C2473C2-0B41-4214-8B30-57B84CE7E064}" type="parTrans" cxnId="{6988D2E7-2BB2-4E3F-8B45-B74678BA3359}">
      <dgm:prSet/>
      <dgm:spPr/>
      <dgm:t>
        <a:bodyPr/>
        <a:lstStyle/>
        <a:p>
          <a:pPr algn="ctr"/>
          <a:endParaRPr lang="fr-BE"/>
        </a:p>
      </dgm:t>
    </dgm:pt>
    <dgm:pt modelId="{ABF14B00-483A-450C-8D9C-D1B92F72FA74}" type="sibTrans" cxnId="{6988D2E7-2BB2-4E3F-8B45-B74678BA3359}">
      <dgm:prSet/>
      <dgm:spPr/>
      <dgm:t>
        <a:bodyPr/>
        <a:lstStyle/>
        <a:p>
          <a:pPr algn="ctr"/>
          <a:endParaRPr lang="fr-BE"/>
        </a:p>
      </dgm:t>
    </dgm:pt>
    <dgm:pt modelId="{AFE6628F-FFA5-43C3-9DE9-DA12C7C46AE5}">
      <dgm:prSet phldrT="[Texte]"/>
      <dgm:spPr/>
      <dgm:t>
        <a:bodyPr/>
        <a:lstStyle/>
        <a:p>
          <a:pPr algn="ctr"/>
          <a:r>
            <a:rPr lang="fr-BE" dirty="0" smtClean="0"/>
            <a:t>COMME LES AUTRES </a:t>
          </a:r>
          <a:endParaRPr lang="fr-BE" dirty="0"/>
        </a:p>
      </dgm:t>
    </dgm:pt>
    <dgm:pt modelId="{80556209-7FBA-4C4F-8737-EF5337BE1D79}" type="parTrans" cxnId="{CBAD7148-9E4B-4E27-94FA-C030C7D02425}">
      <dgm:prSet/>
      <dgm:spPr/>
      <dgm:t>
        <a:bodyPr/>
        <a:lstStyle/>
        <a:p>
          <a:pPr algn="ctr"/>
          <a:endParaRPr lang="fr-BE"/>
        </a:p>
      </dgm:t>
    </dgm:pt>
    <dgm:pt modelId="{4C207E30-E727-4A7A-8496-8D0C193CB6D8}" type="sibTrans" cxnId="{CBAD7148-9E4B-4E27-94FA-C030C7D02425}">
      <dgm:prSet/>
      <dgm:spPr/>
      <dgm:t>
        <a:bodyPr/>
        <a:lstStyle/>
        <a:p>
          <a:pPr algn="ctr"/>
          <a:endParaRPr lang="fr-BE"/>
        </a:p>
      </dgm:t>
    </dgm:pt>
    <dgm:pt modelId="{C532DBEA-83EC-4FD5-A11E-6B4F8D754947}">
      <dgm:prSet/>
      <dgm:spPr/>
      <dgm:t>
        <a:bodyPr/>
        <a:lstStyle/>
        <a:p>
          <a:pPr algn="ctr"/>
          <a:r>
            <a:rPr lang="fr-BE" dirty="0" smtClean="0"/>
            <a:t>SOI-MEME </a:t>
          </a:r>
          <a:endParaRPr lang="fr-BE" dirty="0"/>
        </a:p>
      </dgm:t>
    </dgm:pt>
    <dgm:pt modelId="{56DEFBBF-A240-4A27-93A0-94A3021F72EE}" type="parTrans" cxnId="{7E9D9A8C-A771-42F0-A4E0-6B289B8498B1}">
      <dgm:prSet/>
      <dgm:spPr/>
      <dgm:t>
        <a:bodyPr/>
        <a:lstStyle/>
        <a:p>
          <a:pPr algn="ctr"/>
          <a:endParaRPr lang="fr-BE"/>
        </a:p>
      </dgm:t>
    </dgm:pt>
    <dgm:pt modelId="{4F1285C7-1952-46D8-A7C5-F5B6B4F5121D}" type="sibTrans" cxnId="{7E9D9A8C-A771-42F0-A4E0-6B289B8498B1}">
      <dgm:prSet/>
      <dgm:spPr/>
      <dgm:t>
        <a:bodyPr/>
        <a:lstStyle/>
        <a:p>
          <a:pPr algn="ctr"/>
          <a:endParaRPr lang="fr-BE"/>
        </a:p>
      </dgm:t>
    </dgm:pt>
    <dgm:pt modelId="{08EFB5BA-57F9-49F5-975E-4B60C210B3EB}">
      <dgm:prSet/>
      <dgm:spPr/>
      <dgm:t>
        <a:bodyPr/>
        <a:lstStyle/>
        <a:p>
          <a:pPr algn="ctr"/>
          <a:r>
            <a:rPr lang="fr-BE" dirty="0" smtClean="0"/>
            <a:t>UTILE </a:t>
          </a:r>
          <a:endParaRPr lang="fr-BE" dirty="0"/>
        </a:p>
      </dgm:t>
    </dgm:pt>
    <dgm:pt modelId="{3401328D-9542-4AA1-BC18-4484DC9F44D0}" type="parTrans" cxnId="{CD004BBB-E515-4AA1-A23C-CC70F0955E12}">
      <dgm:prSet/>
      <dgm:spPr/>
      <dgm:t>
        <a:bodyPr/>
        <a:lstStyle/>
        <a:p>
          <a:pPr algn="ctr"/>
          <a:endParaRPr lang="fr-BE"/>
        </a:p>
      </dgm:t>
    </dgm:pt>
    <dgm:pt modelId="{AF5D165E-A14F-45EC-A2B8-EDFD79DB8B6A}" type="sibTrans" cxnId="{CD004BBB-E515-4AA1-A23C-CC70F0955E12}">
      <dgm:prSet/>
      <dgm:spPr/>
      <dgm:t>
        <a:bodyPr/>
        <a:lstStyle/>
        <a:p>
          <a:pPr algn="ctr"/>
          <a:endParaRPr lang="fr-BE"/>
        </a:p>
      </dgm:t>
    </dgm:pt>
    <dgm:pt modelId="{61525B49-71B6-4ECF-92C8-12D96072BF8B}" type="pres">
      <dgm:prSet presAssocID="{E768D965-3A93-4785-B8D8-A7E02743F5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DCAE59A-1EA9-45F4-AA7F-D19A5523FB5B}" type="pres">
      <dgm:prSet presAssocID="{1742A7B2-F9BB-41F1-B66A-EBD2523AF365}" presName="centerShape" presStyleLbl="node0" presStyleIdx="0" presStyleCnt="1"/>
      <dgm:spPr/>
      <dgm:t>
        <a:bodyPr/>
        <a:lstStyle/>
        <a:p>
          <a:endParaRPr lang="fr-BE"/>
        </a:p>
      </dgm:t>
    </dgm:pt>
    <dgm:pt modelId="{40A7DC0C-C0D8-4A6F-A297-81159D651BF5}" type="pres">
      <dgm:prSet presAssocID="{60F75CC0-E8D4-4AAD-8880-20B5C018E835}" presName="parTrans" presStyleLbl="bgSibTrans2D1" presStyleIdx="0" presStyleCnt="6"/>
      <dgm:spPr/>
      <dgm:t>
        <a:bodyPr/>
        <a:lstStyle/>
        <a:p>
          <a:endParaRPr lang="fr-BE"/>
        </a:p>
      </dgm:t>
    </dgm:pt>
    <dgm:pt modelId="{836F26C2-09C9-4987-AA45-2163167D231E}" type="pres">
      <dgm:prSet presAssocID="{CC1DF784-3E1E-4E3B-893B-DFC4F18157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092F4B6-5759-43B7-B5A0-ADD5A238B3D8}" type="pres">
      <dgm:prSet presAssocID="{47C490E0-6FB8-4382-934E-E87EC3294432}" presName="parTrans" presStyleLbl="bgSibTrans2D1" presStyleIdx="1" presStyleCnt="6"/>
      <dgm:spPr/>
      <dgm:t>
        <a:bodyPr/>
        <a:lstStyle/>
        <a:p>
          <a:endParaRPr lang="fr-BE"/>
        </a:p>
      </dgm:t>
    </dgm:pt>
    <dgm:pt modelId="{1CF48EC7-8A4A-4A08-B5C2-F60DFE299CD7}" type="pres">
      <dgm:prSet presAssocID="{3D72802F-6C78-4997-870E-F742BA8C94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5BF50A1-3255-4DB7-8868-E01C9D6CA362}" type="pres">
      <dgm:prSet presAssocID="{6C2473C2-0B41-4214-8B30-57B84CE7E064}" presName="parTrans" presStyleLbl="bgSibTrans2D1" presStyleIdx="2" presStyleCnt="6"/>
      <dgm:spPr/>
      <dgm:t>
        <a:bodyPr/>
        <a:lstStyle/>
        <a:p>
          <a:endParaRPr lang="fr-BE"/>
        </a:p>
      </dgm:t>
    </dgm:pt>
    <dgm:pt modelId="{11916793-4542-4A6D-A211-2E84BF688986}" type="pres">
      <dgm:prSet presAssocID="{BDCA9D79-2AB8-48C3-9276-2640C61691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23A6590-0F30-4E5F-A29B-0566A95589E5}" type="pres">
      <dgm:prSet presAssocID="{80556209-7FBA-4C4F-8737-EF5337BE1D79}" presName="parTrans" presStyleLbl="bgSibTrans2D1" presStyleIdx="3" presStyleCnt="6"/>
      <dgm:spPr/>
      <dgm:t>
        <a:bodyPr/>
        <a:lstStyle/>
        <a:p>
          <a:endParaRPr lang="fr-BE"/>
        </a:p>
      </dgm:t>
    </dgm:pt>
    <dgm:pt modelId="{BF0126FA-F666-4B6A-B698-296CE8CA3E19}" type="pres">
      <dgm:prSet presAssocID="{AFE6628F-FFA5-43C3-9DE9-DA12C7C46AE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4910449-E5E0-4F48-A853-BC69EE4E2A47}" type="pres">
      <dgm:prSet presAssocID="{56DEFBBF-A240-4A27-93A0-94A3021F72EE}" presName="parTrans" presStyleLbl="bgSibTrans2D1" presStyleIdx="4" presStyleCnt="6"/>
      <dgm:spPr/>
      <dgm:t>
        <a:bodyPr/>
        <a:lstStyle/>
        <a:p>
          <a:endParaRPr lang="fr-BE"/>
        </a:p>
      </dgm:t>
    </dgm:pt>
    <dgm:pt modelId="{755F6AA5-F137-4C0C-B796-421B96A49F7C}" type="pres">
      <dgm:prSet presAssocID="{C532DBEA-83EC-4FD5-A11E-6B4F8D7549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E90168-3897-4332-BB02-86802807B1FE}" type="pres">
      <dgm:prSet presAssocID="{3401328D-9542-4AA1-BC18-4484DC9F44D0}" presName="parTrans" presStyleLbl="bgSibTrans2D1" presStyleIdx="5" presStyleCnt="6"/>
      <dgm:spPr/>
      <dgm:t>
        <a:bodyPr/>
        <a:lstStyle/>
        <a:p>
          <a:endParaRPr lang="fr-BE"/>
        </a:p>
      </dgm:t>
    </dgm:pt>
    <dgm:pt modelId="{8C17343B-EC13-4FBC-8AA7-695E58FA5045}" type="pres">
      <dgm:prSet presAssocID="{08EFB5BA-57F9-49F5-975E-4B60C210B3E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CABFEF02-A16A-4DFF-81B5-828C347AAF5E}" type="presOf" srcId="{AFE6628F-FFA5-43C3-9DE9-DA12C7C46AE5}" destId="{BF0126FA-F666-4B6A-B698-296CE8CA3E19}" srcOrd="0" destOrd="0" presId="urn:microsoft.com/office/officeart/2005/8/layout/radial4"/>
    <dgm:cxn modelId="{7E9D9A8C-A771-42F0-A4E0-6B289B8498B1}" srcId="{1742A7B2-F9BB-41F1-B66A-EBD2523AF365}" destId="{C532DBEA-83EC-4FD5-A11E-6B4F8D754947}" srcOrd="4" destOrd="0" parTransId="{56DEFBBF-A240-4A27-93A0-94A3021F72EE}" sibTransId="{4F1285C7-1952-46D8-A7C5-F5B6B4F5121D}"/>
    <dgm:cxn modelId="{681E176F-2F5A-41AE-9B13-5A06C02F93D5}" type="presOf" srcId="{56DEFBBF-A240-4A27-93A0-94A3021F72EE}" destId="{74910449-E5E0-4F48-A853-BC69EE4E2A47}" srcOrd="0" destOrd="0" presId="urn:microsoft.com/office/officeart/2005/8/layout/radial4"/>
    <dgm:cxn modelId="{F68F0980-BABE-49CA-8D4F-CFD606B5993B}" type="presOf" srcId="{CC1DF784-3E1E-4E3B-893B-DFC4F1815748}" destId="{836F26C2-09C9-4987-AA45-2163167D231E}" srcOrd="0" destOrd="0" presId="urn:microsoft.com/office/officeart/2005/8/layout/radial4"/>
    <dgm:cxn modelId="{91E8442C-E510-4D97-A126-A1AA2ECAEC4E}" type="presOf" srcId="{08EFB5BA-57F9-49F5-975E-4B60C210B3EB}" destId="{8C17343B-EC13-4FBC-8AA7-695E58FA5045}" srcOrd="0" destOrd="0" presId="urn:microsoft.com/office/officeart/2005/8/layout/radial4"/>
    <dgm:cxn modelId="{9EE8ED4C-2801-494F-91DD-5E657F478B65}" type="presOf" srcId="{6C2473C2-0B41-4214-8B30-57B84CE7E064}" destId="{45BF50A1-3255-4DB7-8868-E01C9D6CA362}" srcOrd="0" destOrd="0" presId="urn:microsoft.com/office/officeart/2005/8/layout/radial4"/>
    <dgm:cxn modelId="{C7E251BB-A96A-4F1F-804A-D05DCB83A423}" type="presOf" srcId="{BDCA9D79-2AB8-48C3-9276-2640C6169117}" destId="{11916793-4542-4A6D-A211-2E84BF688986}" srcOrd="0" destOrd="0" presId="urn:microsoft.com/office/officeart/2005/8/layout/radial4"/>
    <dgm:cxn modelId="{FCBB96AC-2D76-44BB-A0B1-1CC4B08ED6E6}" type="presOf" srcId="{E768D965-3A93-4785-B8D8-A7E02743F573}" destId="{61525B49-71B6-4ECF-92C8-12D96072BF8B}" srcOrd="0" destOrd="0" presId="urn:microsoft.com/office/officeart/2005/8/layout/radial4"/>
    <dgm:cxn modelId="{3D2FB8CA-C556-4097-B1A1-EA3056D0BA1C}" type="presOf" srcId="{47C490E0-6FB8-4382-934E-E87EC3294432}" destId="{4092F4B6-5759-43B7-B5A0-ADD5A238B3D8}" srcOrd="0" destOrd="0" presId="urn:microsoft.com/office/officeart/2005/8/layout/radial4"/>
    <dgm:cxn modelId="{6AB766E9-4227-4508-BE0F-A5ABAF9A68FC}" type="presOf" srcId="{3401328D-9542-4AA1-BC18-4484DC9F44D0}" destId="{B9E90168-3897-4332-BB02-86802807B1FE}" srcOrd="0" destOrd="0" presId="urn:microsoft.com/office/officeart/2005/8/layout/radial4"/>
    <dgm:cxn modelId="{75D03D8D-F12F-472A-8EA8-F8408ABF0134}" srcId="{1742A7B2-F9BB-41F1-B66A-EBD2523AF365}" destId="{3D72802F-6C78-4997-870E-F742BA8C9465}" srcOrd="1" destOrd="0" parTransId="{47C490E0-6FB8-4382-934E-E87EC3294432}" sibTransId="{54DA8167-850E-43BD-ACC6-99E161373228}"/>
    <dgm:cxn modelId="{FD0EEAB8-AD61-4159-9FDE-90ED02151541}" type="presOf" srcId="{1742A7B2-F9BB-41F1-B66A-EBD2523AF365}" destId="{5DCAE59A-1EA9-45F4-AA7F-D19A5523FB5B}" srcOrd="0" destOrd="0" presId="urn:microsoft.com/office/officeart/2005/8/layout/radial4"/>
    <dgm:cxn modelId="{C24F5560-788A-47F0-AA31-C471E5F4F32F}" type="presOf" srcId="{80556209-7FBA-4C4F-8737-EF5337BE1D79}" destId="{523A6590-0F30-4E5F-A29B-0566A95589E5}" srcOrd="0" destOrd="0" presId="urn:microsoft.com/office/officeart/2005/8/layout/radial4"/>
    <dgm:cxn modelId="{52903F76-F78A-40A5-9CC4-DDE09AA0F2FB}" type="presOf" srcId="{C532DBEA-83EC-4FD5-A11E-6B4F8D754947}" destId="{755F6AA5-F137-4C0C-B796-421B96A49F7C}" srcOrd="0" destOrd="0" presId="urn:microsoft.com/office/officeart/2005/8/layout/radial4"/>
    <dgm:cxn modelId="{CBAD7148-9E4B-4E27-94FA-C030C7D02425}" srcId="{1742A7B2-F9BB-41F1-B66A-EBD2523AF365}" destId="{AFE6628F-FFA5-43C3-9DE9-DA12C7C46AE5}" srcOrd="3" destOrd="0" parTransId="{80556209-7FBA-4C4F-8737-EF5337BE1D79}" sibTransId="{4C207E30-E727-4A7A-8496-8D0C193CB6D8}"/>
    <dgm:cxn modelId="{5F5ECA4F-B282-4E7C-AD68-A32ABD6358B5}" type="presOf" srcId="{3D72802F-6C78-4997-870E-F742BA8C9465}" destId="{1CF48EC7-8A4A-4A08-B5C2-F60DFE299CD7}" srcOrd="0" destOrd="0" presId="urn:microsoft.com/office/officeart/2005/8/layout/radial4"/>
    <dgm:cxn modelId="{6988D2E7-2BB2-4E3F-8B45-B74678BA3359}" srcId="{1742A7B2-F9BB-41F1-B66A-EBD2523AF365}" destId="{BDCA9D79-2AB8-48C3-9276-2640C6169117}" srcOrd="2" destOrd="0" parTransId="{6C2473C2-0B41-4214-8B30-57B84CE7E064}" sibTransId="{ABF14B00-483A-450C-8D9C-D1B92F72FA74}"/>
    <dgm:cxn modelId="{9B13A5C1-284A-46AC-9090-5CCE14D68A3F}" srcId="{1742A7B2-F9BB-41F1-B66A-EBD2523AF365}" destId="{CC1DF784-3E1E-4E3B-893B-DFC4F1815748}" srcOrd="0" destOrd="0" parTransId="{60F75CC0-E8D4-4AAD-8880-20B5C018E835}" sibTransId="{CF34785E-D044-468F-B219-2AFA29A2E661}"/>
    <dgm:cxn modelId="{0FE55308-0CC4-4064-9378-9BFF7901638D}" srcId="{E768D965-3A93-4785-B8D8-A7E02743F573}" destId="{1742A7B2-F9BB-41F1-B66A-EBD2523AF365}" srcOrd="0" destOrd="0" parTransId="{CBE5B8A6-8EBD-42AF-9437-641988EEB897}" sibTransId="{A6B497A5-738A-49AE-89E5-8E76416AB88F}"/>
    <dgm:cxn modelId="{CD004BBB-E515-4AA1-A23C-CC70F0955E12}" srcId="{1742A7B2-F9BB-41F1-B66A-EBD2523AF365}" destId="{08EFB5BA-57F9-49F5-975E-4B60C210B3EB}" srcOrd="5" destOrd="0" parTransId="{3401328D-9542-4AA1-BC18-4484DC9F44D0}" sibTransId="{AF5D165E-A14F-45EC-A2B8-EDFD79DB8B6A}"/>
    <dgm:cxn modelId="{4B485DDD-C559-419A-AF14-82AF31A5B622}" type="presOf" srcId="{60F75CC0-E8D4-4AAD-8880-20B5C018E835}" destId="{40A7DC0C-C0D8-4A6F-A297-81159D651BF5}" srcOrd="0" destOrd="0" presId="urn:microsoft.com/office/officeart/2005/8/layout/radial4"/>
    <dgm:cxn modelId="{049876E7-2503-4555-8D5F-0FB5F3FD4DBF}" type="presParOf" srcId="{61525B49-71B6-4ECF-92C8-12D96072BF8B}" destId="{5DCAE59A-1EA9-45F4-AA7F-D19A5523FB5B}" srcOrd="0" destOrd="0" presId="urn:microsoft.com/office/officeart/2005/8/layout/radial4"/>
    <dgm:cxn modelId="{ABFAEA2E-9712-4D97-953F-DD554DA237CC}" type="presParOf" srcId="{61525B49-71B6-4ECF-92C8-12D96072BF8B}" destId="{40A7DC0C-C0D8-4A6F-A297-81159D651BF5}" srcOrd="1" destOrd="0" presId="urn:microsoft.com/office/officeart/2005/8/layout/radial4"/>
    <dgm:cxn modelId="{B6781B50-C6B6-4D8A-9EF3-95518995018B}" type="presParOf" srcId="{61525B49-71B6-4ECF-92C8-12D96072BF8B}" destId="{836F26C2-09C9-4987-AA45-2163167D231E}" srcOrd="2" destOrd="0" presId="urn:microsoft.com/office/officeart/2005/8/layout/radial4"/>
    <dgm:cxn modelId="{1CAB48F4-D3B6-4D83-AD96-676E5AF921E1}" type="presParOf" srcId="{61525B49-71B6-4ECF-92C8-12D96072BF8B}" destId="{4092F4B6-5759-43B7-B5A0-ADD5A238B3D8}" srcOrd="3" destOrd="0" presId="urn:microsoft.com/office/officeart/2005/8/layout/radial4"/>
    <dgm:cxn modelId="{B87B549E-A41F-4308-A63A-D5DD4D6752D6}" type="presParOf" srcId="{61525B49-71B6-4ECF-92C8-12D96072BF8B}" destId="{1CF48EC7-8A4A-4A08-B5C2-F60DFE299CD7}" srcOrd="4" destOrd="0" presId="urn:microsoft.com/office/officeart/2005/8/layout/radial4"/>
    <dgm:cxn modelId="{C8235E05-F308-4BB1-BA5A-5ECD423474A1}" type="presParOf" srcId="{61525B49-71B6-4ECF-92C8-12D96072BF8B}" destId="{45BF50A1-3255-4DB7-8868-E01C9D6CA362}" srcOrd="5" destOrd="0" presId="urn:microsoft.com/office/officeart/2005/8/layout/radial4"/>
    <dgm:cxn modelId="{25B21A2C-C623-4F79-8B28-4A5907657FF6}" type="presParOf" srcId="{61525B49-71B6-4ECF-92C8-12D96072BF8B}" destId="{11916793-4542-4A6D-A211-2E84BF688986}" srcOrd="6" destOrd="0" presId="urn:microsoft.com/office/officeart/2005/8/layout/radial4"/>
    <dgm:cxn modelId="{654343C6-F3DE-4BB3-80C2-F19BD3C68DA9}" type="presParOf" srcId="{61525B49-71B6-4ECF-92C8-12D96072BF8B}" destId="{523A6590-0F30-4E5F-A29B-0566A95589E5}" srcOrd="7" destOrd="0" presId="urn:microsoft.com/office/officeart/2005/8/layout/radial4"/>
    <dgm:cxn modelId="{EABE2BA2-F0FC-48DD-9494-284A35C8A15F}" type="presParOf" srcId="{61525B49-71B6-4ECF-92C8-12D96072BF8B}" destId="{BF0126FA-F666-4B6A-B698-296CE8CA3E19}" srcOrd="8" destOrd="0" presId="urn:microsoft.com/office/officeart/2005/8/layout/radial4"/>
    <dgm:cxn modelId="{1BD518C7-13B1-4CFA-A4B7-B992D2ED5032}" type="presParOf" srcId="{61525B49-71B6-4ECF-92C8-12D96072BF8B}" destId="{74910449-E5E0-4F48-A853-BC69EE4E2A47}" srcOrd="9" destOrd="0" presId="urn:microsoft.com/office/officeart/2005/8/layout/radial4"/>
    <dgm:cxn modelId="{D3D2359E-5906-4AAD-B45B-62A467F39F21}" type="presParOf" srcId="{61525B49-71B6-4ECF-92C8-12D96072BF8B}" destId="{755F6AA5-F137-4C0C-B796-421B96A49F7C}" srcOrd="10" destOrd="0" presId="urn:microsoft.com/office/officeart/2005/8/layout/radial4"/>
    <dgm:cxn modelId="{947A94D8-62C7-42FB-B63B-66DB48339476}" type="presParOf" srcId="{61525B49-71B6-4ECF-92C8-12D96072BF8B}" destId="{B9E90168-3897-4332-BB02-86802807B1FE}" srcOrd="11" destOrd="0" presId="urn:microsoft.com/office/officeart/2005/8/layout/radial4"/>
    <dgm:cxn modelId="{99A3FED9-95C3-409B-9DB6-C93E41BD4102}" type="presParOf" srcId="{61525B49-71B6-4ECF-92C8-12D96072BF8B}" destId="{8C17343B-EC13-4FBC-8AA7-695E58FA504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B020A-C47B-499A-8C59-751FDAA735B8}">
      <dsp:nvSpPr>
        <dsp:cNvPr id="0" name=""/>
        <dsp:cNvSpPr/>
      </dsp:nvSpPr>
      <dsp:spPr>
        <a:xfrm rot="2534783">
          <a:off x="2431495" y="3456826"/>
          <a:ext cx="748814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748814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F87D9-FFF4-4C26-BBE8-830A34F58687}">
      <dsp:nvSpPr>
        <dsp:cNvPr id="0" name=""/>
        <dsp:cNvSpPr/>
      </dsp:nvSpPr>
      <dsp:spPr>
        <a:xfrm>
          <a:off x="2528744" y="2419399"/>
          <a:ext cx="844678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844678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C9E53-247D-465F-9C53-41BF33A66703}">
      <dsp:nvSpPr>
        <dsp:cNvPr id="0" name=""/>
        <dsp:cNvSpPr/>
      </dsp:nvSpPr>
      <dsp:spPr>
        <a:xfrm rot="19065217">
          <a:off x="2431495" y="1381973"/>
          <a:ext cx="748814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748814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E5B44-01F5-4091-8FE7-2A96B2D21E9A}">
      <dsp:nvSpPr>
        <dsp:cNvPr id="0" name=""/>
        <dsp:cNvSpPr/>
      </dsp:nvSpPr>
      <dsp:spPr>
        <a:xfrm>
          <a:off x="733840" y="1601521"/>
          <a:ext cx="1859601" cy="16935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8EAAD-16F5-48EF-B586-7B8369F4D313}">
      <dsp:nvSpPr>
        <dsp:cNvPr id="0" name=""/>
        <dsp:cNvSpPr/>
      </dsp:nvSpPr>
      <dsp:spPr>
        <a:xfrm>
          <a:off x="2903362" y="2137"/>
          <a:ext cx="1383689" cy="138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/>
            <a:t>Construire et évaluer des parcours d'insertion </a:t>
          </a:r>
        </a:p>
      </dsp:txBody>
      <dsp:txXfrm>
        <a:off x="2903362" y="2137"/>
        <a:ext cx="1383689" cy="1383689"/>
      </dsp:txXfrm>
    </dsp:sp>
    <dsp:sp modelId="{75C1D3B5-9BDE-47CA-BF1D-45971B1C1F2C}">
      <dsp:nvSpPr>
        <dsp:cNvPr id="0" name=""/>
        <dsp:cNvSpPr/>
      </dsp:nvSpPr>
      <dsp:spPr>
        <a:xfrm>
          <a:off x="4425420" y="2137"/>
          <a:ext cx="2075534" cy="138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Identification du projet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Repérage des freins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Choix d'actions</a:t>
          </a:r>
        </a:p>
      </dsp:txBody>
      <dsp:txXfrm>
        <a:off x="4425420" y="2137"/>
        <a:ext cx="2075534" cy="1383689"/>
      </dsp:txXfrm>
    </dsp:sp>
    <dsp:sp modelId="{BB428811-5156-474F-96CE-C5425A2C8332}">
      <dsp:nvSpPr>
        <dsp:cNvPr id="0" name=""/>
        <dsp:cNvSpPr/>
      </dsp:nvSpPr>
      <dsp:spPr>
        <a:xfrm>
          <a:off x="3373422" y="1756427"/>
          <a:ext cx="1383689" cy="138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/>
            <a:t>Structurer un réseau de professionnels</a:t>
          </a:r>
        </a:p>
      </dsp:txBody>
      <dsp:txXfrm>
        <a:off x="3373422" y="1756427"/>
        <a:ext cx="1383689" cy="1383689"/>
      </dsp:txXfrm>
    </dsp:sp>
    <dsp:sp modelId="{B9879D01-8F24-4BDD-95FB-C4E296B7C0DB}">
      <dsp:nvSpPr>
        <dsp:cNvPr id="0" name=""/>
        <dsp:cNvSpPr/>
      </dsp:nvSpPr>
      <dsp:spPr>
        <a:xfrm>
          <a:off x="4895481" y="1756427"/>
          <a:ext cx="2075534" cy="138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Harmonisation des pratiques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Identification des ressources sur le territoire</a:t>
          </a:r>
        </a:p>
      </dsp:txBody>
      <dsp:txXfrm>
        <a:off x="4895481" y="1756427"/>
        <a:ext cx="2075534" cy="1383689"/>
      </dsp:txXfrm>
    </dsp:sp>
    <dsp:sp modelId="{C842A50D-3483-4C2F-9279-03B2E152F3F5}">
      <dsp:nvSpPr>
        <dsp:cNvPr id="0" name=""/>
        <dsp:cNvSpPr/>
      </dsp:nvSpPr>
      <dsp:spPr>
        <a:xfrm>
          <a:off x="2903362" y="3510716"/>
          <a:ext cx="1383689" cy="138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/>
            <a:t>Aider au pilotage de la politique d'action économique et sociale sur le territoire </a:t>
          </a:r>
        </a:p>
      </dsp:txBody>
      <dsp:txXfrm>
        <a:off x="2903362" y="3510716"/>
        <a:ext cx="1383689" cy="1383689"/>
      </dsp:txXfrm>
    </dsp:sp>
    <dsp:sp modelId="{31CAD4F9-08AC-4D41-A3E7-C5EE962C10A4}">
      <dsp:nvSpPr>
        <dsp:cNvPr id="0" name=""/>
        <dsp:cNvSpPr/>
      </dsp:nvSpPr>
      <dsp:spPr>
        <a:xfrm>
          <a:off x="4425420" y="3510716"/>
          <a:ext cx="2075534" cy="138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Etudes statistiques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/>
            <a:t>Impulsion d'actions nouvelles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/>
            <a:t>Optimisation d' actions existantes</a:t>
          </a:r>
        </a:p>
      </dsp:txBody>
      <dsp:txXfrm>
        <a:off x="4425420" y="3510716"/>
        <a:ext cx="2075534" cy="13836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D5D30-344E-409E-9A58-ADC7565FC377}">
      <dsp:nvSpPr>
        <dsp:cNvPr id="0" name=""/>
        <dsp:cNvSpPr/>
      </dsp:nvSpPr>
      <dsp:spPr>
        <a:xfrm>
          <a:off x="2646989" y="1653076"/>
          <a:ext cx="2020426" cy="202042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Freins</a:t>
          </a:r>
          <a:endParaRPr lang="fr-BE" sz="1300" kern="1200" dirty="0"/>
        </a:p>
      </dsp:txBody>
      <dsp:txXfrm>
        <a:off x="2646989" y="1653076"/>
        <a:ext cx="2020426" cy="2020426"/>
      </dsp:txXfrm>
    </dsp:sp>
    <dsp:sp modelId="{0526815B-7C05-43B6-B825-F8F56DD827CD}">
      <dsp:nvSpPr>
        <dsp:cNvPr id="0" name=""/>
        <dsp:cNvSpPr/>
      </dsp:nvSpPr>
      <dsp:spPr>
        <a:xfrm>
          <a:off x="1471468" y="1175520"/>
          <a:ext cx="1469401" cy="14694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Demande</a:t>
          </a:r>
          <a:endParaRPr lang="fr-BE" sz="1300" kern="1200" dirty="0"/>
        </a:p>
      </dsp:txBody>
      <dsp:txXfrm>
        <a:off x="1471468" y="1175520"/>
        <a:ext cx="1469401" cy="1469401"/>
      </dsp:txXfrm>
    </dsp:sp>
    <dsp:sp modelId="{73D3F8B4-B23B-48B5-A361-2819A84E7CA4}">
      <dsp:nvSpPr>
        <dsp:cNvPr id="0" name=""/>
        <dsp:cNvSpPr/>
      </dsp:nvSpPr>
      <dsp:spPr>
        <a:xfrm rot="20700000">
          <a:off x="2294483" y="161784"/>
          <a:ext cx="1439713" cy="14397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Besoin</a:t>
          </a:r>
          <a:endParaRPr lang="fr-BE" sz="1300" kern="1200" dirty="0"/>
        </a:p>
      </dsp:txBody>
      <dsp:txXfrm>
        <a:off x="2610254" y="477555"/>
        <a:ext cx="808170" cy="808170"/>
      </dsp:txXfrm>
    </dsp:sp>
    <dsp:sp modelId="{0E484FB5-353F-425C-B8FB-E3FA0D3AFBD5}">
      <dsp:nvSpPr>
        <dsp:cNvPr id="0" name=""/>
        <dsp:cNvSpPr/>
      </dsp:nvSpPr>
      <dsp:spPr>
        <a:xfrm>
          <a:off x="2485999" y="1351387"/>
          <a:ext cx="2586146" cy="2586146"/>
        </a:xfrm>
        <a:prstGeom prst="circularArrow">
          <a:avLst>
            <a:gd name="adj1" fmla="val 4687"/>
            <a:gd name="adj2" fmla="val 299029"/>
            <a:gd name="adj3" fmla="val 2502456"/>
            <a:gd name="adj4" fmla="val 1589113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75D1-3752-4E70-9DBA-86A5E831A134}">
      <dsp:nvSpPr>
        <dsp:cNvPr id="0" name=""/>
        <dsp:cNvSpPr/>
      </dsp:nvSpPr>
      <dsp:spPr>
        <a:xfrm>
          <a:off x="1211240" y="852633"/>
          <a:ext cx="1878996" cy="1878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0C915-CDBA-4336-ADAA-1969EDA4FE36}">
      <dsp:nvSpPr>
        <dsp:cNvPr id="0" name=""/>
        <dsp:cNvSpPr/>
      </dsp:nvSpPr>
      <dsp:spPr>
        <a:xfrm>
          <a:off x="1961462" y="-151332"/>
          <a:ext cx="2025936" cy="20259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CAE59A-1EA9-45F4-AA7F-D19A5523FB5B}">
      <dsp:nvSpPr>
        <dsp:cNvPr id="0" name=""/>
        <dsp:cNvSpPr/>
      </dsp:nvSpPr>
      <dsp:spPr>
        <a:xfrm>
          <a:off x="2134763" y="1795678"/>
          <a:ext cx="1471315" cy="1471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800" kern="1200" dirty="0" smtClean="0"/>
            <a:t>ETRE</a:t>
          </a:r>
          <a:endParaRPr lang="fr-BE" sz="3800" kern="1200" dirty="0"/>
        </a:p>
      </dsp:txBody>
      <dsp:txXfrm>
        <a:off x="2134763" y="1795678"/>
        <a:ext cx="1471315" cy="1471315"/>
      </dsp:txXfrm>
    </dsp:sp>
    <dsp:sp modelId="{40A7DC0C-C0D8-4A6F-A297-81159D651BF5}">
      <dsp:nvSpPr>
        <dsp:cNvPr id="0" name=""/>
        <dsp:cNvSpPr/>
      </dsp:nvSpPr>
      <dsp:spPr>
        <a:xfrm rot="10800000">
          <a:off x="643028" y="2321673"/>
          <a:ext cx="1409689" cy="419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F26C2-09C9-4987-AA45-2163167D231E}">
      <dsp:nvSpPr>
        <dsp:cNvPr id="0" name=""/>
        <dsp:cNvSpPr/>
      </dsp:nvSpPr>
      <dsp:spPr>
        <a:xfrm>
          <a:off x="128068" y="2119367"/>
          <a:ext cx="1029920" cy="82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STABLE/PROTEGE </a:t>
          </a:r>
          <a:endParaRPr lang="fr-BE" sz="1000" kern="1200" dirty="0"/>
        </a:p>
      </dsp:txBody>
      <dsp:txXfrm>
        <a:off x="128068" y="2119367"/>
        <a:ext cx="1029920" cy="823936"/>
      </dsp:txXfrm>
    </dsp:sp>
    <dsp:sp modelId="{4092F4B6-5759-43B7-B5A0-ADD5A238B3D8}">
      <dsp:nvSpPr>
        <dsp:cNvPr id="0" name=""/>
        <dsp:cNvSpPr/>
      </dsp:nvSpPr>
      <dsp:spPr>
        <a:xfrm rot="12960000">
          <a:off x="933809" y="1426742"/>
          <a:ext cx="1409689" cy="419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48EC7-8A4A-4A08-B5C2-F60DFE299CD7}">
      <dsp:nvSpPr>
        <dsp:cNvPr id="0" name=""/>
        <dsp:cNvSpPr/>
      </dsp:nvSpPr>
      <dsp:spPr>
        <a:xfrm>
          <a:off x="553462" y="810139"/>
          <a:ext cx="1029920" cy="82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PARENT </a:t>
          </a:r>
          <a:endParaRPr lang="fr-BE" sz="1000" kern="1200" dirty="0"/>
        </a:p>
      </dsp:txBody>
      <dsp:txXfrm>
        <a:off x="553462" y="810139"/>
        <a:ext cx="1029920" cy="823936"/>
      </dsp:txXfrm>
    </dsp:sp>
    <dsp:sp modelId="{45BF50A1-3255-4DB7-8868-E01C9D6CA362}">
      <dsp:nvSpPr>
        <dsp:cNvPr id="0" name=""/>
        <dsp:cNvSpPr/>
      </dsp:nvSpPr>
      <dsp:spPr>
        <a:xfrm rot="15120000">
          <a:off x="1695083" y="873645"/>
          <a:ext cx="1409689" cy="419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16793-4542-4A6D-A211-2E84BF688986}">
      <dsp:nvSpPr>
        <dsp:cNvPr id="0" name=""/>
        <dsp:cNvSpPr/>
      </dsp:nvSpPr>
      <dsp:spPr>
        <a:xfrm>
          <a:off x="1667158" y="992"/>
          <a:ext cx="1029920" cy="82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SALARIE </a:t>
          </a:r>
          <a:endParaRPr lang="fr-BE" sz="1000" kern="1200" dirty="0"/>
        </a:p>
      </dsp:txBody>
      <dsp:txXfrm>
        <a:off x="1667158" y="992"/>
        <a:ext cx="1029920" cy="823936"/>
      </dsp:txXfrm>
    </dsp:sp>
    <dsp:sp modelId="{523A6590-0F30-4E5F-A29B-0566A95589E5}">
      <dsp:nvSpPr>
        <dsp:cNvPr id="0" name=""/>
        <dsp:cNvSpPr/>
      </dsp:nvSpPr>
      <dsp:spPr>
        <a:xfrm rot="17280000">
          <a:off x="2636069" y="873645"/>
          <a:ext cx="1409689" cy="419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126FA-F666-4B6A-B698-296CE8CA3E19}">
      <dsp:nvSpPr>
        <dsp:cNvPr id="0" name=""/>
        <dsp:cNvSpPr/>
      </dsp:nvSpPr>
      <dsp:spPr>
        <a:xfrm>
          <a:off x="3043762" y="992"/>
          <a:ext cx="1029920" cy="82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COMME LES AUTRES </a:t>
          </a:r>
          <a:endParaRPr lang="fr-BE" sz="1000" kern="1200" dirty="0"/>
        </a:p>
      </dsp:txBody>
      <dsp:txXfrm>
        <a:off x="3043762" y="992"/>
        <a:ext cx="1029920" cy="823936"/>
      </dsp:txXfrm>
    </dsp:sp>
    <dsp:sp modelId="{74910449-E5E0-4F48-A853-BC69EE4E2A47}">
      <dsp:nvSpPr>
        <dsp:cNvPr id="0" name=""/>
        <dsp:cNvSpPr/>
      </dsp:nvSpPr>
      <dsp:spPr>
        <a:xfrm rot="19440000">
          <a:off x="3397343" y="1426742"/>
          <a:ext cx="1409689" cy="419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F6AA5-F137-4C0C-B796-421B96A49F7C}">
      <dsp:nvSpPr>
        <dsp:cNvPr id="0" name=""/>
        <dsp:cNvSpPr/>
      </dsp:nvSpPr>
      <dsp:spPr>
        <a:xfrm>
          <a:off x="4157458" y="810139"/>
          <a:ext cx="1029920" cy="82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SOI-MEME </a:t>
          </a:r>
          <a:endParaRPr lang="fr-BE" sz="1000" kern="1200" dirty="0"/>
        </a:p>
      </dsp:txBody>
      <dsp:txXfrm>
        <a:off x="4157458" y="810139"/>
        <a:ext cx="1029920" cy="823936"/>
      </dsp:txXfrm>
    </dsp:sp>
    <dsp:sp modelId="{B9E90168-3897-4332-BB02-86802807B1FE}">
      <dsp:nvSpPr>
        <dsp:cNvPr id="0" name=""/>
        <dsp:cNvSpPr/>
      </dsp:nvSpPr>
      <dsp:spPr>
        <a:xfrm>
          <a:off x="3688123" y="2321673"/>
          <a:ext cx="1409689" cy="419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7343B-EC13-4FBC-8AA7-695E58FA5045}">
      <dsp:nvSpPr>
        <dsp:cNvPr id="0" name=""/>
        <dsp:cNvSpPr/>
      </dsp:nvSpPr>
      <dsp:spPr>
        <a:xfrm>
          <a:off x="4582852" y="2119367"/>
          <a:ext cx="1029920" cy="82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UTILE </a:t>
          </a:r>
          <a:endParaRPr lang="fr-BE" sz="1000" kern="1200" dirty="0"/>
        </a:p>
      </dsp:txBody>
      <dsp:txXfrm>
        <a:off x="4582852" y="2119367"/>
        <a:ext cx="1029920" cy="82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0.53542</cdr:x>
      <cdr:y>0.07986</cdr:y>
    </cdr:from>
    <cdr:to>
      <cdr:x>0.93333</cdr:x>
      <cdr:y>0.24653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447925" y="219075"/>
          <a:ext cx="18192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1D6E-90E2-4BB7-9A52-CCB5E54F9BF8}" type="datetimeFigureOut">
              <a:rPr lang="fr-BE" smtClean="0"/>
              <a:pPr/>
              <a:t>08/07/2016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7D86-D47C-434D-8D51-19CF319CF80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539602"/>
          </a:xfrm>
        </p:spPr>
        <p:txBody>
          <a:bodyPr>
            <a:normAutofit fontScale="90000"/>
          </a:bodyPr>
          <a:lstStyle/>
          <a:p>
            <a:r>
              <a:rPr lang="fr-BE" dirty="0"/>
              <a:t>Présentation de la méthodologie PEEPI  </a:t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i="1" dirty="0" smtClean="0"/>
              <a:t>SPP Intégration sociale</a:t>
            </a:r>
          </a:p>
          <a:p>
            <a:r>
              <a:rPr lang="fr-BE" i="1" dirty="0" smtClean="0"/>
              <a:t>Activation sociale et professionnelle</a:t>
            </a:r>
          </a:p>
          <a:p>
            <a:r>
              <a:rPr lang="fr-BE" i="1" dirty="0" smtClean="0"/>
              <a:t>Rencontre </a:t>
            </a:r>
            <a:r>
              <a:rPr lang="fr-BE" i="1" dirty="0"/>
              <a:t>du </a:t>
            </a:r>
            <a:r>
              <a:rPr lang="fr-BE" i="1" dirty="0" smtClean="0"/>
              <a:t>28 </a:t>
            </a:r>
            <a:r>
              <a:rPr lang="fr-BE" i="1" dirty="0"/>
              <a:t>juin 2016</a:t>
            </a:r>
            <a:endParaRPr lang="fr-BE" dirty="0"/>
          </a:p>
          <a:p>
            <a:endParaRPr lang="fr-BE" dirty="0"/>
          </a:p>
        </p:txBody>
      </p:sp>
      <p:pic>
        <p:nvPicPr>
          <p:cNvPr id="4" name="Image 3" descr="courrier4.jpg"/>
          <p:cNvPicPr/>
          <p:nvPr/>
        </p:nvPicPr>
        <p:blipFill>
          <a:blip r:embed="rId2" cstate="print"/>
          <a:srcRect b="84455"/>
          <a:stretch>
            <a:fillRect/>
          </a:stretch>
        </p:blipFill>
        <p:spPr>
          <a:xfrm>
            <a:off x="0" y="0"/>
            <a:ext cx="9144000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Documents transmis  au bénéficiaire après l’entretien 1 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666" y="1705467"/>
            <a:ext cx="4466667" cy="431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2565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812"/>
            <a:ext cx="5486313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Analyses statistiques </a:t>
            </a:r>
            <a:r>
              <a:rPr lang="fr-BE" sz="1800" dirty="0"/>
              <a:t>(chiffres 01/09/15 au 21/06/2016</a:t>
            </a:r>
            <a:r>
              <a:rPr lang="fr-BE" sz="1800" dirty="0" smtClean="0"/>
              <a:t>)</a:t>
            </a:r>
            <a:endParaRPr lang="fr-BE" sz="18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215555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2123728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/>
          <p:nvPr/>
        </p:nvGraphicFramePr>
        <p:xfrm>
          <a:off x="226774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i="1" u="sng" dirty="0"/>
              <a:t>Entretien 2 (Etape1) – Un projet </a:t>
            </a:r>
            <a:r>
              <a:rPr lang="fr-BE" i="1" u="sng" dirty="0">
                <a:sym typeface="Wingdings"/>
              </a:rPr>
              <a:t></a:t>
            </a:r>
            <a:r>
              <a:rPr lang="fr-BE" i="1" u="sng" dirty="0"/>
              <a:t> des </a:t>
            </a:r>
            <a:r>
              <a:rPr lang="fr-BE" i="1" u="sng" dirty="0" smtClean="0"/>
              <a:t>actions</a:t>
            </a:r>
            <a:endParaRPr lang="fr-BE" dirty="0"/>
          </a:p>
        </p:txBody>
      </p:sp>
      <p:pic>
        <p:nvPicPr>
          <p:cNvPr id="4" name="Espace réservé du contenu 3" descr="http://4vector.com/thumb_data/afd-912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3019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67744" y="5229200"/>
            <a:ext cx="455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Le référent de parcours est un chef d’orchestre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700808"/>
            <a:ext cx="8212220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Plan de la </a:t>
            </a:r>
            <a:r>
              <a:rPr lang="fr-BE" dirty="0" smtClean="0"/>
              <a:t>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fr-BE" i="1" u="sng" dirty="0"/>
              <a:t>Qu’est ce que la méthodologie PEEPI- </a:t>
            </a:r>
            <a:r>
              <a:rPr lang="fr-BE" dirty="0"/>
              <a:t>Protocole d’Elaboration et d’Evaluation des Parcours d’Insertion </a:t>
            </a:r>
            <a:r>
              <a:rPr lang="fr-BE" sz="2200" dirty="0"/>
              <a:t>(par Guillaume HUART- coordinateur d’insertion)</a:t>
            </a:r>
          </a:p>
          <a:p>
            <a:pPr algn="just"/>
            <a:endParaRPr lang="fr-BE" sz="2400" dirty="0"/>
          </a:p>
          <a:p>
            <a:pPr lvl="1" algn="just"/>
            <a:r>
              <a:rPr lang="fr-BE" b="1" dirty="0"/>
              <a:t>Introduction</a:t>
            </a:r>
            <a:r>
              <a:rPr lang="fr-BE" dirty="0"/>
              <a:t> </a:t>
            </a:r>
            <a:r>
              <a:rPr lang="fr-BE" dirty="0" smtClean="0"/>
              <a:t>(présentation </a:t>
            </a:r>
            <a:r>
              <a:rPr lang="fr-BE" dirty="0"/>
              <a:t>PREZI)</a:t>
            </a:r>
            <a:endParaRPr lang="fr-BE" sz="2000" dirty="0"/>
          </a:p>
          <a:p>
            <a:pPr lvl="1" algn="just"/>
            <a:r>
              <a:rPr lang="fr-BE" b="1" dirty="0"/>
              <a:t>Présentation et explication de la méthodologie</a:t>
            </a:r>
            <a:endParaRPr lang="fr-BE" sz="2000" dirty="0"/>
          </a:p>
          <a:p>
            <a:pPr lvl="1" algn="just"/>
            <a:r>
              <a:rPr lang="fr-BE" b="1" dirty="0"/>
              <a:t>Parcours d’insertion- </a:t>
            </a:r>
            <a:r>
              <a:rPr lang="fr-BE" dirty="0"/>
              <a:t>analyse de la demande, des freins et des besoins (règle des POUR et nomenclature des « ETRE »)</a:t>
            </a:r>
            <a:r>
              <a:rPr lang="fr-BE" b="1" dirty="0"/>
              <a:t> </a:t>
            </a:r>
            <a:endParaRPr lang="fr-BE" sz="2000" dirty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i="1" u="sng" dirty="0"/>
              <a:t>Entretien 2 (Etape 2) – Signature du </a:t>
            </a:r>
            <a:r>
              <a:rPr lang="fr-BE" i="1" u="sng" dirty="0" smtClean="0"/>
              <a:t>PIIS</a:t>
            </a:r>
            <a:endParaRPr lang="fr-BE" dirty="0"/>
          </a:p>
        </p:txBody>
      </p:sp>
      <p:pic>
        <p:nvPicPr>
          <p:cNvPr id="4" name="Espace réservé du contenu 3" descr="http://broglie-col.spip.ac-rouen.fr/IMG/jpg/ampoule_id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99532" cy="8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3" descr="http://broglie-col.spip.ac-rouen.fr/IMG/jpg/ampoule_ide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99532" cy="8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3" descr="http://broglie-col.spip.ac-rouen.fr/IMG/jpg/ampoule_ide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899532" cy="8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3" descr="http://broglie-col.spip.ac-rouen.fr/IMG/jpg/ampoule_ide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899532" cy="8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75656" y="2051556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Après chaque entretien PEEPI, un PIIS est élaboré systématiquement (18-25 ans, mais aussi 25 ans et +) à partir des actions choisies.</a:t>
            </a:r>
            <a:endParaRPr kumimoji="0" lang="fr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75656" y="2780928"/>
            <a:ext cx="7272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 PIIS devient un réel instrument d’accompagnement qui s’appuie sur les aspirations, les besoins (réels et personnalisés) du bénéficiaire et les possibilités du territoire (grâce à la collecte de données réalisée au préalable) comme codifié dans l’article 11 de la loi DIS.</a:t>
            </a:r>
            <a:endParaRPr kumimoji="0" lang="fr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3933056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latin typeface="Century Gothic" pitchFamily="34" charset="0"/>
              </a:rPr>
              <a:t>Avec cette méthodologie, on répond à notre mission, codifié à l’article 59 de la Loi organique, qui consiste à mettre en place des méthodes de travail les plus adaptées dans le but de respecter les convictions des bénéficiaires.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664" y="494116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latin typeface="Century Gothic" pitchFamily="34" charset="0"/>
              </a:rPr>
              <a:t>Nous ne faisons plus de distinction entre l’insertion professionnelle et l’insertion sociale.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2838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683568" y="1412776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Parcours </a:t>
            </a:r>
            <a:r>
              <a:rPr lang="fr-BE" dirty="0" smtClean="0"/>
              <a:t>d’insertion</a:t>
            </a:r>
            <a:endParaRPr lang="fr-BE" dirty="0"/>
          </a:p>
        </p:txBody>
      </p:sp>
      <p:pic>
        <p:nvPicPr>
          <p:cNvPr id="4" name="Espace réservé du contenu 3" descr="http://broglie-col.spip.ac-rouen.fr/IMG/jpg/ampoule_id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899532" cy="9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35696" y="170080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Ensemble d’étapes pour aller d’un point A (là où j’en suis, ce qui me va et ce qui ne me va pas) à un point B (la place que j’ai besoin d’occuper pour y être reconnu, être quelqu’un pour les autres)</a:t>
            </a: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355976" y="3212976"/>
            <a:ext cx="803275" cy="1852612"/>
          </a:xfrm>
          <a:prstGeom prst="downArrow">
            <a:avLst>
              <a:gd name="adj1" fmla="val 50000"/>
              <a:gd name="adj2" fmla="val 576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691680" y="508518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/>
              <a:t>C’est ce que nous appelons le ETRE. </a:t>
            </a:r>
          </a:p>
          <a:p>
            <a:r>
              <a:rPr lang="fr-BE" dirty="0"/>
              <a:t>Les étapes pour y arriver sont du FAIRE (faire une formation, un CV, un stage, …) ou de l’AVOIR (avoir le permis de conduire, avoir de l’argent,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Présentation </a:t>
            </a:r>
            <a:r>
              <a:rPr lang="fr-BE" dirty="0" smtClean="0"/>
              <a:t>de </a:t>
            </a:r>
            <a:r>
              <a:rPr lang="fr-BE" dirty="0"/>
              <a:t>la méthodologie </a:t>
            </a:r>
            <a:r>
              <a:rPr lang="fr-BE" dirty="0" smtClean="0"/>
              <a:t>PEEPI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i="1" u="sng" dirty="0"/>
              <a:t>Entretien 1 (Etape 1)- Construction de l’étoile</a:t>
            </a:r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34261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fr-BE" i="1" u="sng" dirty="0"/>
              <a:t>Entretien 1 (Etape 2)- Analyse de la demande, des besoins et des freins</a:t>
            </a:r>
            <a:endParaRPr lang="fr-BE" dirty="0"/>
          </a:p>
          <a:p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63688" y="1844824"/>
          <a:ext cx="5661329" cy="367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broglie-col.spip.ac-rouen.fr/IMG/jpg/ampoule_id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75656" y="596829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Règle des POUR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Technique utilisée dans la méthodologie PEEPI pour approfondir et clarifier le besoin. </a:t>
            </a: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19672" y="2423591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Nomenclature de l’ETRE</a:t>
            </a: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ce réservé du contenu 3" descr="http://broglie-col.spip.ac-rouen.fr/IMG/jpg/ampoule_ide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me 7"/>
          <p:cNvGraphicFramePr/>
          <p:nvPr/>
        </p:nvGraphicFramePr>
        <p:xfrm>
          <a:off x="1547664" y="2924944"/>
          <a:ext cx="5740842" cy="326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650" y="188640"/>
            <a:ext cx="6542710" cy="64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5365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458</Words>
  <Application>Microsoft Office PowerPoint</Application>
  <PresentationFormat>Affichage à l'écran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de la méthodologie PEEPI   </vt:lpstr>
      <vt:lpstr>Plan de la présentation</vt:lpstr>
      <vt:lpstr>Introduction</vt:lpstr>
      <vt:lpstr>Parcours d’insertion</vt:lpstr>
      <vt:lpstr>Présentation de la méthodologie PEEPI</vt:lpstr>
      <vt:lpstr>Diapositive 6</vt:lpstr>
      <vt:lpstr>Diapositive 7</vt:lpstr>
      <vt:lpstr>Diapositive 8</vt:lpstr>
      <vt:lpstr>Diapositive 9</vt:lpstr>
      <vt:lpstr>Documents transmis  au bénéficiaire après l’entretien 1 </vt:lpstr>
      <vt:lpstr>Diapositive 11</vt:lpstr>
      <vt:lpstr>Diapositive 12</vt:lpstr>
      <vt:lpstr>Diapositive 13</vt:lpstr>
      <vt:lpstr>Analyses statistiques (chiffres 01/09/15 au 21/06/2016)</vt:lpstr>
      <vt:lpstr>Diapositive 15</vt:lpstr>
      <vt:lpstr>Diapositive 16</vt:lpstr>
      <vt:lpstr>Diapositive 17</vt:lpstr>
      <vt:lpstr>Entretien 2 (Etape1) – Un projet  des actions</vt:lpstr>
      <vt:lpstr>Diapositive 19</vt:lpstr>
      <vt:lpstr>Entretien 2 (Etape 2) – Signature du PIIS</vt:lpstr>
      <vt:lpstr>Conclusion</vt:lpstr>
      <vt:lpstr>Diapositive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méthodologie PEEPI</dc:title>
  <dc:creator>Guillaume</dc:creator>
  <cp:lastModifiedBy>guillaume</cp:lastModifiedBy>
  <cp:revision>6</cp:revision>
  <dcterms:created xsi:type="dcterms:W3CDTF">2016-06-27T21:07:55Z</dcterms:created>
  <dcterms:modified xsi:type="dcterms:W3CDTF">2016-07-08T13:41:56Z</dcterms:modified>
</cp:coreProperties>
</file>