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63" r:id="rId3"/>
    <p:sldId id="274" r:id="rId4"/>
    <p:sldId id="268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6335" autoAdjust="0"/>
  </p:normalViewPr>
  <p:slideViewPr>
    <p:cSldViewPr snapToGrid="0" snapToObjects="1">
      <p:cViewPr varScale="1">
        <p:scale>
          <a:sx n="101" d="100"/>
          <a:sy n="101" d="100"/>
        </p:scale>
        <p:origin x="13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ECB31-3245-A949-B452-7CFAFC4A4688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CF899-3106-1740-9EA6-D66EB00C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485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CF899-3106-1740-9EA6-D66EB00C44B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13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3A42-8338-DC44-B4AC-A0C2D644F0A0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35B-6D34-BE48-B6D3-2EF4782E63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67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3A42-8338-DC44-B4AC-A0C2D644F0A0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35B-6D34-BE48-B6D3-2EF4782E63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39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3A42-8338-DC44-B4AC-A0C2D644F0A0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35B-6D34-BE48-B6D3-2EF4782E63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46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3A42-8338-DC44-B4AC-A0C2D644F0A0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35B-6D34-BE48-B6D3-2EF4782E63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83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3A42-8338-DC44-B4AC-A0C2D644F0A0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35B-6D34-BE48-B6D3-2EF4782E63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87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3A42-8338-DC44-B4AC-A0C2D644F0A0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35B-6D34-BE48-B6D3-2EF4782E63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9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3A42-8338-DC44-B4AC-A0C2D644F0A0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35B-6D34-BE48-B6D3-2EF4782E63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42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3A42-8338-DC44-B4AC-A0C2D644F0A0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35B-6D34-BE48-B6D3-2EF4782E63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9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3A42-8338-DC44-B4AC-A0C2D644F0A0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35B-6D34-BE48-B6D3-2EF4782E63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0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3A42-8338-DC44-B4AC-A0C2D644F0A0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35B-6D34-BE48-B6D3-2EF4782E63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4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3A42-8338-DC44-B4AC-A0C2D644F0A0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35B-6D34-BE48-B6D3-2EF4782E63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6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C3A42-8338-DC44-B4AC-A0C2D644F0A0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3435B-6D34-BE48-B6D3-2EF4782E63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99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3141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Le modèle </a:t>
            </a:r>
            <a:r>
              <a:rPr lang="fr-FR" dirty="0" err="1" smtClean="0"/>
              <a:t>Housing</a:t>
            </a:r>
            <a:r>
              <a:rPr lang="fr-FR" dirty="0" smtClean="0"/>
              <a:t> First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45411" y="2984586"/>
            <a:ext cx="4038600" cy="33101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r-FR" sz="2600" dirty="0" smtClean="0"/>
          </a:p>
          <a:p>
            <a:pPr marL="0" indent="0">
              <a:buNone/>
            </a:pPr>
            <a:r>
              <a:rPr lang="fr-FR" sz="2400" u="sng" dirty="0" smtClean="0"/>
              <a:t>Un logement</a:t>
            </a:r>
          </a:p>
          <a:p>
            <a:r>
              <a:rPr lang="fr-FR" sz="2400" dirty="0" smtClean="0"/>
              <a:t>Individuel </a:t>
            </a:r>
            <a:endParaRPr lang="fr-FR" sz="2400" dirty="0"/>
          </a:p>
          <a:p>
            <a:r>
              <a:rPr lang="fr-FR" sz="2400" dirty="0"/>
              <a:t>A</a:t>
            </a:r>
            <a:r>
              <a:rPr lang="fr-FR" sz="2400" dirty="0" smtClean="0"/>
              <a:t>bordable</a:t>
            </a:r>
          </a:p>
          <a:p>
            <a:r>
              <a:rPr lang="fr-FR" sz="2400" dirty="0" smtClean="0"/>
              <a:t>Directement depuis la rue</a:t>
            </a:r>
          </a:p>
          <a:p>
            <a:r>
              <a:rPr lang="fr-FR" sz="2400" dirty="0" smtClean="0"/>
              <a:t>Sans conditions </a:t>
            </a:r>
          </a:p>
          <a:p>
            <a:r>
              <a:rPr lang="fr-FR" sz="2400" dirty="0" smtClean="0"/>
              <a:t>Selon un bail </a:t>
            </a:r>
            <a:r>
              <a:rPr lang="fr-FR" sz="2400" dirty="0"/>
              <a:t>standard </a:t>
            </a:r>
            <a:endParaRPr lang="fr-FR" sz="2400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179740" y="2631519"/>
            <a:ext cx="49642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600" dirty="0" smtClean="0"/>
          </a:p>
          <a:p>
            <a:pPr marL="0" indent="0">
              <a:buNone/>
            </a:pPr>
            <a:r>
              <a:rPr lang="fr-FR" sz="2400" u="sng" dirty="0" smtClean="0"/>
              <a:t>Un accompagnement:</a:t>
            </a:r>
            <a:endParaRPr lang="fr-FR" sz="2400" u="sng" dirty="0"/>
          </a:p>
          <a:p>
            <a:r>
              <a:rPr lang="fr-FR" sz="2400" dirty="0" smtClean="0"/>
              <a:t>Global </a:t>
            </a:r>
            <a:r>
              <a:rPr lang="fr-FR" sz="2400" dirty="0"/>
              <a:t>et sur </a:t>
            </a:r>
            <a:r>
              <a:rPr lang="fr-FR" sz="2400" dirty="0" smtClean="0"/>
              <a:t>mesure</a:t>
            </a:r>
          </a:p>
          <a:p>
            <a:r>
              <a:rPr lang="fr-FR" sz="2400" dirty="0" smtClean="0"/>
              <a:t>Potentiellement intensif</a:t>
            </a:r>
            <a:endParaRPr lang="fr-FR" sz="2400" dirty="0"/>
          </a:p>
          <a:p>
            <a:r>
              <a:rPr lang="fr-FR" sz="2400" dirty="0" smtClean="0"/>
              <a:t>Illimité </a:t>
            </a:r>
            <a:r>
              <a:rPr lang="fr-FR" sz="2400" dirty="0"/>
              <a:t>dans le temps </a:t>
            </a:r>
          </a:p>
          <a:p>
            <a:r>
              <a:rPr lang="fr-FR" sz="2400" dirty="0" smtClean="0"/>
              <a:t>Par une équipe pluridisciplinaire</a:t>
            </a:r>
          </a:p>
          <a:p>
            <a:r>
              <a:rPr lang="fr-FR" sz="2400" dirty="0" smtClean="0"/>
              <a:t>Volet logement séparé du suivi</a:t>
            </a:r>
            <a:endParaRPr lang="fr-FR" sz="2400" dirty="0"/>
          </a:p>
        </p:txBody>
      </p:sp>
      <p:pic>
        <p:nvPicPr>
          <p:cNvPr id="7" name="Image 6" descr="logo_infirmiers_de_r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641904"/>
            <a:ext cx="2250231" cy="1029650"/>
          </a:xfrm>
          <a:prstGeom prst="rect">
            <a:avLst/>
          </a:prstGeom>
        </p:spPr>
      </p:pic>
      <p:pic>
        <p:nvPicPr>
          <p:cNvPr id="9" name="Image 8" descr="smes-logo-RVB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043" y="5691907"/>
            <a:ext cx="2059190" cy="84254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45411" y="1406500"/>
            <a:ext cx="859907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u="sng" dirty="0" smtClean="0">
                <a:solidFill>
                  <a:srgbClr val="404040"/>
                </a:solidFill>
              </a:rPr>
              <a:t>Des personnes: </a:t>
            </a:r>
          </a:p>
          <a:p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Les + éloignées 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</a:rPr>
              <a:t>du logement: </a:t>
            </a:r>
            <a:r>
              <a:rPr lang="fr-FR" sz="2400" dirty="0" smtClean="0">
                <a:solidFill>
                  <a:srgbClr val="000000"/>
                </a:solidFill>
              </a:rPr>
              <a:t>plusieurs </a:t>
            </a:r>
            <a:r>
              <a:rPr lang="fr-FR" sz="2400" dirty="0">
                <a:solidFill>
                  <a:srgbClr val="000000"/>
                </a:solidFill>
              </a:rPr>
              <a:t>années de </a:t>
            </a:r>
            <a:r>
              <a:rPr lang="fr-FR" sz="2400" dirty="0" smtClean="0">
                <a:solidFill>
                  <a:srgbClr val="000000"/>
                </a:solidFill>
              </a:rPr>
              <a:t>rue (ETHOS 1&amp;2)</a:t>
            </a:r>
            <a:endParaRPr lang="fr-FR" sz="2400" dirty="0">
              <a:solidFill>
                <a:srgbClr val="000000"/>
              </a:solidFill>
            </a:endParaRPr>
          </a:p>
          <a:p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Cumul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de problématiques : </a:t>
            </a:r>
            <a:r>
              <a:rPr lang="fr-FR" sz="2400" dirty="0" smtClean="0"/>
              <a:t>santé mentale, physique</a:t>
            </a:r>
            <a:r>
              <a:rPr lang="fr-FR" sz="2400" dirty="0"/>
              <a:t>, </a:t>
            </a:r>
            <a:r>
              <a:rPr lang="fr-FR" sz="2400" dirty="0" smtClean="0"/>
              <a:t>assuétudes</a:t>
            </a:r>
            <a:endParaRPr lang="fr-FR" sz="2400" b="1" dirty="0"/>
          </a:p>
          <a:p>
            <a:r>
              <a:rPr lang="fr-FR" sz="2400" b="1" dirty="0">
                <a:solidFill>
                  <a:schemeClr val="accent3">
                    <a:lumMod val="75000"/>
                  </a:schemeClr>
                </a:solidFill>
              </a:rPr>
              <a:t>Et aussi </a:t>
            </a:r>
            <a:r>
              <a:rPr lang="fr-FR" sz="2400" b="1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fr-FR" sz="2400" dirty="0" smtClean="0"/>
              <a:t>problèmes </a:t>
            </a:r>
            <a:r>
              <a:rPr lang="fr-FR" sz="2400" dirty="0"/>
              <a:t>judiciaires, </a:t>
            </a:r>
            <a:r>
              <a:rPr lang="fr-FR" sz="2400" dirty="0" smtClean="0"/>
              <a:t>violences</a:t>
            </a:r>
            <a:r>
              <a:rPr lang="fr-FR" sz="2400" dirty="0"/>
              <a:t>, dettes…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5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 smtClean="0"/>
              <a:t>Partenariat : CPAS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11690"/>
            <a:ext cx="8229600" cy="393587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2600" dirty="0" smtClean="0"/>
              <a:t>	</a:t>
            </a:r>
          </a:p>
          <a:p>
            <a:pPr marL="0" indent="0" algn="ctr">
              <a:buNone/>
            </a:pPr>
            <a:r>
              <a:rPr lang="fr-FR" sz="2800" b="1" dirty="0" smtClean="0"/>
              <a:t>CPAS de </a:t>
            </a:r>
          </a:p>
          <a:p>
            <a:pPr marL="0" indent="0" algn="ctr">
              <a:buNone/>
            </a:pPr>
            <a:r>
              <a:rPr lang="fr-FR" sz="2800" b="1" dirty="0" smtClean="0"/>
              <a:t>Forest, </a:t>
            </a:r>
            <a:r>
              <a:rPr lang="fr-FR" sz="2800" b="1" dirty="0" err="1" smtClean="0"/>
              <a:t>Molenbeek</a:t>
            </a:r>
            <a:r>
              <a:rPr lang="fr-FR" sz="2800" b="1" dirty="0" smtClean="0"/>
              <a:t>, Saint-Gilles, Saint-Josse, Schaerbeek</a:t>
            </a:r>
          </a:p>
          <a:p>
            <a:pPr marL="0" indent="0" algn="ctr">
              <a:buNone/>
            </a:pPr>
            <a:endParaRPr lang="fr-FR" sz="2800" dirty="0"/>
          </a:p>
          <a:p>
            <a:pPr algn="ctr">
              <a:buFont typeface="Symbol" charset="0"/>
              <a:buChar char=""/>
            </a:pPr>
            <a:r>
              <a:rPr lang="fr-FR" sz="2800" dirty="0" smtClean="0"/>
              <a:t>Mise à disposition de logements </a:t>
            </a:r>
          </a:p>
          <a:p>
            <a:pPr algn="ctr">
              <a:buFont typeface="Symbol" charset="0"/>
              <a:buChar char=""/>
            </a:pPr>
            <a:r>
              <a:rPr lang="fr-FR" sz="2800" dirty="0" smtClean="0"/>
              <a:t>Sélection de locataires</a:t>
            </a:r>
          </a:p>
          <a:p>
            <a:pPr algn="ctr">
              <a:buFont typeface="Symbol" charset="0"/>
              <a:buChar char=""/>
            </a:pPr>
            <a:r>
              <a:rPr lang="en-US" sz="2800" dirty="0" smtClean="0"/>
              <a:t>P</a:t>
            </a:r>
            <a:r>
              <a:rPr lang="fr-FR" sz="2800" dirty="0" err="1" smtClean="0"/>
              <a:t>artenariat</a:t>
            </a:r>
            <a:r>
              <a:rPr lang="fr-FR" sz="2800" dirty="0" smtClean="0"/>
              <a:t> de terrain dans l’accompagnement</a:t>
            </a:r>
          </a:p>
          <a:p>
            <a:pPr marL="0" indent="0" algn="ctr">
              <a:buNone/>
            </a:pPr>
            <a:r>
              <a:rPr lang="en-US" sz="2800" dirty="0" smtClean="0"/>
              <a:t>V</a:t>
            </a:r>
            <a:r>
              <a:rPr lang="fr-FR" sz="2800" dirty="0" err="1" smtClean="0"/>
              <a:t>ia</a:t>
            </a:r>
            <a:r>
              <a:rPr lang="fr-FR" sz="2800" dirty="0" smtClean="0"/>
              <a:t> Assistants Sociaux, médiation de dettes, travailleurs spécialisés « sans-abri »</a:t>
            </a:r>
            <a:r>
              <a:rPr lang="en-US" sz="2800" dirty="0" smtClean="0"/>
              <a:t>…</a:t>
            </a:r>
            <a:endParaRPr lang="fr-FR" sz="2800" dirty="0" smtClean="0"/>
          </a:p>
          <a:p>
            <a:pPr marL="0" indent="0" algn="ctr">
              <a:buNone/>
            </a:pPr>
            <a:endParaRPr lang="fr-FR" sz="2800" dirty="0"/>
          </a:p>
        </p:txBody>
      </p:sp>
      <p:pic>
        <p:nvPicPr>
          <p:cNvPr id="7" name="Image 6" descr="logo_infirmiers_de_r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61916"/>
            <a:ext cx="2250231" cy="1029650"/>
          </a:xfrm>
          <a:prstGeom prst="rect">
            <a:avLst/>
          </a:prstGeom>
        </p:spPr>
      </p:pic>
      <p:pic>
        <p:nvPicPr>
          <p:cNvPr id="6" name="Image 5" descr="smes-logo-RVB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244" y="5761916"/>
            <a:ext cx="2516491" cy="102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1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Partenariats : associatif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11689"/>
            <a:ext cx="8229600" cy="425022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dirty="0" smtClean="0"/>
              <a:t>	</a:t>
            </a:r>
            <a:r>
              <a:rPr lang="fr-FR" sz="2800" dirty="0" smtClean="0"/>
              <a:t>Maisons médicales, </a:t>
            </a:r>
          </a:p>
          <a:p>
            <a:pPr marL="0" indent="0" algn="ctr">
              <a:buNone/>
            </a:pPr>
            <a:r>
              <a:rPr lang="fr-FR" sz="2800" dirty="0" smtClean="0"/>
              <a:t>Services de Santé </a:t>
            </a:r>
            <a:r>
              <a:rPr lang="fr-FR" sz="2800" dirty="0"/>
              <a:t>M</a:t>
            </a:r>
            <a:r>
              <a:rPr lang="fr-FR" sz="2800" dirty="0" smtClean="0"/>
              <a:t>entale,  </a:t>
            </a:r>
          </a:p>
          <a:p>
            <a:pPr marL="0" indent="0" algn="ctr">
              <a:buNone/>
            </a:pPr>
            <a:r>
              <a:rPr lang="fr-FR" sz="2800" dirty="0" smtClean="0"/>
              <a:t>hôpitaux, </a:t>
            </a:r>
          </a:p>
          <a:p>
            <a:pPr marL="0" indent="0" algn="ctr">
              <a:buNone/>
            </a:pPr>
            <a:r>
              <a:rPr lang="fr-FR" sz="2800" dirty="0" smtClean="0"/>
              <a:t>services d’aide aux usagers de drogues, </a:t>
            </a:r>
          </a:p>
          <a:p>
            <a:pPr marL="0" indent="0" algn="ctr">
              <a:buNone/>
            </a:pPr>
            <a:r>
              <a:rPr lang="fr-FR" sz="2800" dirty="0" smtClean="0"/>
              <a:t>services de soins psychiatriques à domicile, </a:t>
            </a:r>
          </a:p>
          <a:p>
            <a:pPr marL="0" indent="0" algn="ctr">
              <a:buNone/>
            </a:pPr>
            <a:r>
              <a:rPr lang="fr-FR" sz="2800" dirty="0" smtClean="0"/>
              <a:t>services d’aide familiale, </a:t>
            </a:r>
          </a:p>
          <a:p>
            <a:pPr marL="0" indent="0" algn="ctr">
              <a:buNone/>
            </a:pPr>
            <a:r>
              <a:rPr lang="fr-FR" sz="2800" dirty="0" smtClean="0"/>
              <a:t>avocats, </a:t>
            </a:r>
          </a:p>
          <a:p>
            <a:pPr marL="0" indent="0" algn="ctr">
              <a:buNone/>
            </a:pPr>
            <a:r>
              <a:rPr lang="fr-FR" sz="2800" dirty="0" smtClean="0"/>
              <a:t>administrateurs de biens, </a:t>
            </a:r>
          </a:p>
          <a:p>
            <a:pPr marL="0" indent="0" algn="ctr">
              <a:buNone/>
            </a:pPr>
            <a:r>
              <a:rPr lang="fr-FR" sz="2800" dirty="0" smtClean="0"/>
              <a:t>services de médiation de dettes, </a:t>
            </a:r>
          </a:p>
          <a:p>
            <a:pPr marL="0" indent="0" algn="ctr">
              <a:buNone/>
            </a:pPr>
            <a:r>
              <a:rPr lang="fr-FR" sz="2800" dirty="0" smtClean="0"/>
              <a:t>centres de jour,…</a:t>
            </a:r>
            <a:endParaRPr lang="fr-FR" sz="2800" dirty="0"/>
          </a:p>
        </p:txBody>
      </p:sp>
      <p:pic>
        <p:nvPicPr>
          <p:cNvPr id="7" name="Image 6" descr="logo_infirmiers_de_r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61916"/>
            <a:ext cx="2250231" cy="1029650"/>
          </a:xfrm>
          <a:prstGeom prst="rect">
            <a:avLst/>
          </a:prstGeom>
        </p:spPr>
      </p:pic>
      <p:pic>
        <p:nvPicPr>
          <p:cNvPr id="6" name="Image 5" descr="smes-logo-RVB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244" y="5761916"/>
            <a:ext cx="2516491" cy="102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_infirmiers_de_r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11911"/>
            <a:ext cx="2250231" cy="102965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 smtClean="0"/>
              <a:t>Constats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9400" y="1612900"/>
            <a:ext cx="8661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/>
              <a:t>Sur base de 60 personnes relogées et accompagnées</a:t>
            </a:r>
          </a:p>
          <a:p>
            <a:r>
              <a:rPr lang="fr-FR" sz="2800" dirty="0" smtClean="0"/>
              <a:t>La stabilité de l’équipe</a:t>
            </a:r>
          </a:p>
          <a:p>
            <a:r>
              <a:rPr lang="fr-FR" sz="2800" dirty="0" smtClean="0"/>
              <a:t>La disponibilité et la qualité des logements</a:t>
            </a:r>
          </a:p>
          <a:p>
            <a:r>
              <a:rPr lang="fr-FR" sz="2800" dirty="0" smtClean="0"/>
              <a:t>Les partenariats avec les CPAS et l’associatif</a:t>
            </a:r>
          </a:p>
          <a:p>
            <a:pPr marL="0" indent="0">
              <a:buNone/>
            </a:pPr>
            <a:r>
              <a:rPr lang="fr-FR" sz="2800" dirty="0"/>
              <a:t>	</a:t>
            </a:r>
            <a:r>
              <a:rPr lang="fr-FR" sz="2800" dirty="0" smtClean="0"/>
              <a:t>		facilitent </a:t>
            </a:r>
            <a:r>
              <a:rPr lang="fr-FR" sz="2800" dirty="0"/>
              <a:t>l’accompagnement </a:t>
            </a:r>
          </a:p>
          <a:p>
            <a:r>
              <a:rPr lang="fr-FR" sz="2800" dirty="0" smtClean="0"/>
              <a:t>Le processus </a:t>
            </a:r>
            <a:r>
              <a:rPr lang="fr-FR" sz="2800" dirty="0"/>
              <a:t>de </a:t>
            </a:r>
            <a:r>
              <a:rPr lang="fr-FR" sz="2800" dirty="0" smtClean="0"/>
              <a:t>stabilisation est </a:t>
            </a:r>
            <a:r>
              <a:rPr lang="fr-FR" sz="2800" dirty="0"/>
              <a:t>long </a:t>
            </a:r>
            <a:r>
              <a:rPr lang="fr-FR" sz="2800" dirty="0" smtClean="0"/>
              <a:t>et intense</a:t>
            </a:r>
          </a:p>
          <a:p>
            <a:r>
              <a:rPr lang="fr-FR" sz="2800" dirty="0" smtClean="0"/>
              <a:t>Nombreuses </a:t>
            </a:r>
            <a:r>
              <a:rPr lang="fr-FR" sz="2800" dirty="0" smtClean="0">
                <a:solidFill>
                  <a:srgbClr val="000000"/>
                </a:solidFill>
              </a:rPr>
              <a:t>demandes pour un public moins spécifique</a:t>
            </a:r>
            <a:endParaRPr lang="fr-FR" sz="2800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6" name="Flèche vers la droite 5"/>
          <p:cNvSpPr/>
          <p:nvPr/>
        </p:nvSpPr>
        <p:spPr>
          <a:xfrm>
            <a:off x="886842" y="3722966"/>
            <a:ext cx="778359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smes-logo-RVB-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465" y="5624140"/>
            <a:ext cx="2804335" cy="114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87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2312</TotalTime>
  <Words>111</Words>
  <Application>Microsoft Office PowerPoint</Application>
  <PresentationFormat>On-screen Show (4:3)</PresentationFormat>
  <Paragraphs>48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Symbol</vt:lpstr>
      <vt:lpstr>Thème Office</vt:lpstr>
      <vt:lpstr>Le modèle Housing First</vt:lpstr>
      <vt:lpstr>Partenariat : CPAS</vt:lpstr>
      <vt:lpstr>Partenariats : associatif</vt:lpstr>
      <vt:lpstr>Constats</vt:lpstr>
    </vt:vector>
  </TitlesOfParts>
  <Company>Infirmiers de rue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Desirotte</dc:creator>
  <cp:lastModifiedBy>Ameye Mattijs</cp:lastModifiedBy>
  <cp:revision>79</cp:revision>
  <dcterms:created xsi:type="dcterms:W3CDTF">2016-03-16T08:57:53Z</dcterms:created>
  <dcterms:modified xsi:type="dcterms:W3CDTF">2017-11-08T08:09:33Z</dcterms:modified>
</cp:coreProperties>
</file>