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8407-7016-4113-B759-E109F42FF2C5}" type="datetimeFigureOut">
              <a:rPr lang="nl-BE" smtClean="0"/>
              <a:t>24/06/2016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A9FB-DB93-499B-A54A-8198F1EDE98B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63155" y="1766164"/>
            <a:ext cx="5780844" cy="508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80" y="1767393"/>
            <a:ext cx="2376264" cy="353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000" b="1" dirty="0" err="1" smtClean="0">
                <a:latin typeface="Century Gothic" panose="020B0502020202020204" pitchFamily="34" charset="0"/>
              </a:rPr>
              <a:t>Cities</a:t>
            </a:r>
            <a:endParaRPr lang="fr-FR" sz="20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Birmingham (UK)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Daugavpils (LV)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Kortrijk (BE)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Lille (FR)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Lodz (PL) 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Timisoara (RO)</a:t>
            </a:r>
          </a:p>
          <a:p>
            <a:pPr marL="0" indent="0">
              <a:buNone/>
            </a:pPr>
            <a:r>
              <a:rPr lang="fr-FR" sz="2000" dirty="0" err="1" smtClean="0">
                <a:latin typeface="Century Gothic" panose="020B0502020202020204" pitchFamily="34" charset="0"/>
              </a:rPr>
              <a:t>Keratsini</a:t>
            </a:r>
            <a:r>
              <a:rPr lang="fr-FR" sz="2000" dirty="0" smtClean="0">
                <a:latin typeface="Century Gothic" panose="020B0502020202020204" pitchFamily="34" charset="0"/>
              </a:rPr>
              <a:t> (GR)</a:t>
            </a:r>
          </a:p>
          <a:p>
            <a:pPr marL="0" indent="0">
              <a:buNone/>
            </a:pPr>
            <a:endParaRPr lang="fr-FR" sz="2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000" b="1" dirty="0" err="1" smtClean="0">
                <a:latin typeface="Century Gothic" panose="020B0502020202020204" pitchFamily="34" charset="0"/>
              </a:rPr>
              <a:t>Regions</a:t>
            </a:r>
            <a:endParaRPr lang="fr-FR" sz="20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Brussels-Capital (BE)</a:t>
            </a:r>
          </a:p>
          <a:p>
            <a:pPr marL="0" indent="0">
              <a:buNone/>
            </a:pPr>
            <a:r>
              <a:rPr lang="fr-FR" sz="2000" dirty="0" smtClean="0">
                <a:latin typeface="Century Gothic" panose="020B0502020202020204" pitchFamily="34" charset="0"/>
              </a:rPr>
              <a:t>Ile-de-France (FR)</a:t>
            </a:r>
          </a:p>
          <a:p>
            <a:pPr marL="0" indent="0">
              <a:buNone/>
            </a:pPr>
            <a:endParaRPr lang="fr-FR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4991" y="260645"/>
            <a:ext cx="29940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75019" y="1800176"/>
            <a:ext cx="25202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Member</a:t>
            </a:r>
            <a:r>
              <a:rPr lang="fr-FR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fr-FR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States</a:t>
            </a:r>
          </a:p>
          <a:p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Belgium</a:t>
            </a:r>
            <a:endParaRPr 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France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Germany</a:t>
            </a:r>
          </a:p>
          <a:p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Greece</a:t>
            </a:r>
            <a:endParaRPr 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Spain</a:t>
            </a:r>
          </a:p>
          <a:p>
            <a:endParaRPr 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Organisations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Full-</a:t>
            </a:r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members</a:t>
            </a:r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URBACT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EUKN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EAPN (</a:t>
            </a:r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tbc</a:t>
            </a:r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Observers</a:t>
            </a:r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UN Habitat</a:t>
            </a:r>
          </a:p>
          <a:p>
            <a:r>
              <a:rPr lang="fr-FR" sz="14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Eurochild</a:t>
            </a:r>
            <a:endParaRPr 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FEANTSA</a:t>
            </a:r>
            <a:endParaRPr 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76748" y="1105473"/>
            <a:ext cx="495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Members</a:t>
            </a:r>
            <a:r>
              <a:rPr lang="fr-FR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of the </a:t>
            </a:r>
            <a:r>
              <a:rPr lang="fr-FR" sz="28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partnership</a:t>
            </a:r>
            <a:endParaRPr lang="fr-FR" sz="2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079" y="5445227"/>
            <a:ext cx="12426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Commission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DG REGIO</a:t>
            </a:r>
          </a:p>
          <a:p>
            <a:r>
              <a:rPr lang="fr-FR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DG EMPL</a:t>
            </a:r>
          </a:p>
        </p:txBody>
      </p:sp>
    </p:spTree>
    <p:extLst>
      <p:ext uri="{BB962C8B-B14F-4D97-AF65-F5344CB8AC3E}">
        <p14:creationId xmlns:p14="http://schemas.microsoft.com/office/powerpoint/2010/main" xmlns="" val="27733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Diavoorstelling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Baeten</dc:creator>
  <cp:lastModifiedBy>Baeten</cp:lastModifiedBy>
  <cp:revision>1</cp:revision>
  <dcterms:created xsi:type="dcterms:W3CDTF">2016-06-24T10:10:28Z</dcterms:created>
  <dcterms:modified xsi:type="dcterms:W3CDTF">2016-06-24T10:11:09Z</dcterms:modified>
</cp:coreProperties>
</file>