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50" d="100"/>
          <a:sy n="50" d="100"/>
        </p:scale>
        <p:origin x="-109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13C1-048A-4EF0-AEA2-5240A400240D}" type="datetimeFigureOut">
              <a:rPr lang="da-DK" smtClean="0"/>
              <a:pPr/>
              <a:t>14-06-2016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D6B6-024D-41DD-B6C2-0C68258CF3D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083E-E701-44E3-988C-D8AF2E17C7F1}" type="datetimeFigureOut">
              <a:rPr lang="da-DK" smtClean="0"/>
              <a:pPr/>
              <a:t>14-06-2016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8AFE3-9CD9-4BAF-9481-85C53FB18AF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noProof="0" dirty="0" smtClean="0"/>
              <a:t>Around 570.000 people live</a:t>
            </a:r>
            <a:r>
              <a:rPr lang="en-US" sz="1100" baseline="0" noProof="0" dirty="0" smtClean="0"/>
              <a:t> in the </a:t>
            </a:r>
            <a:r>
              <a:rPr lang="en-US" sz="1100" b="1" baseline="0" noProof="0" dirty="0" smtClean="0"/>
              <a:t>Copenhagen municipality. </a:t>
            </a:r>
          </a:p>
          <a:p>
            <a:endParaRPr lang="en-US" sz="1100" baseline="0" noProof="0" dirty="0" smtClean="0"/>
          </a:p>
          <a:p>
            <a:r>
              <a:rPr lang="en-US" sz="1100" baseline="0" noProof="0" dirty="0" smtClean="0"/>
              <a:t>As of 2015 around 2 million people live in </a:t>
            </a:r>
            <a:r>
              <a:rPr lang="en-US" sz="1100" b="1" i="0" baseline="0" noProof="0" dirty="0" smtClean="0"/>
              <a:t>The Greater Copenhagen area </a:t>
            </a:r>
            <a:r>
              <a:rPr lang="en-US" sz="1100" baseline="0" noProof="0" dirty="0" smtClean="0"/>
              <a:t>(which consists of the 18 municipalities Copenhagen, 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 Frederiksberg, Gentofte,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Gladsaxe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Lyngby-Taarbæk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Ruderdal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Hørsholm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Herlev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Ballerup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Høje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Taastrup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Glostrup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Albertslund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Rødovre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Hvidovre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Brøndby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Vallensbæk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Ishøj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Dragør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</a:t>
            </a:r>
            <a:r>
              <a:rPr lang="en-US" sz="1100" b="0" i="0" kern="120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andTårnby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.</a:t>
            </a:r>
            <a:r>
              <a:rPr lang="en-US" sz="1100" baseline="0" noProof="0" dirty="0" smtClean="0"/>
              <a:t>) . This is </a:t>
            </a:r>
            <a:r>
              <a:rPr lang="en-US" sz="1100" b="1" baseline="0" noProof="0" dirty="0" smtClean="0"/>
              <a:t>35 % of </a:t>
            </a:r>
            <a:r>
              <a:rPr lang="en-US" sz="1100" b="1" baseline="0" noProof="0" dirty="0" err="1" smtClean="0"/>
              <a:t>Denmarks</a:t>
            </a:r>
            <a:r>
              <a:rPr lang="en-US" sz="1100" b="1" baseline="0" noProof="0" dirty="0" smtClean="0"/>
              <a:t> population live in the Greater Copenhagen area. </a:t>
            </a:r>
            <a:endParaRPr lang="en-US" sz="1100" baseline="0" noProof="0" dirty="0" smtClean="0"/>
          </a:p>
          <a:p>
            <a:endParaRPr lang="en-US" sz="1100" baseline="0" noProof="0" dirty="0" smtClean="0"/>
          </a:p>
          <a:p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Copenhagen can be traced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back historically to around year 800, where there was a tiny fishing village where </a:t>
            </a:r>
            <a:r>
              <a:rPr lang="en-US" sz="1100" b="0" i="0" kern="1200" baseline="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todays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city center now lies. From around the 1300’s the city became the countries richest and most important city – mostly because of its strategic location in regards to </a:t>
            </a:r>
            <a:r>
              <a:rPr lang="en-US" sz="1100" b="0" i="0" kern="1200" baseline="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Øresund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. Copenhagen is today largely believed to have been founded by Bishop </a:t>
            </a:r>
            <a:r>
              <a:rPr lang="en-US" sz="1100" b="0" i="0" kern="1200" baseline="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Abselon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, who </a:t>
            </a:r>
            <a:r>
              <a:rPr lang="en-US" sz="1100" b="0" i="0" kern="1200" baseline="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buildt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the first castle here around 1067. The remains of this castle can today still be seen under </a:t>
            </a:r>
            <a:r>
              <a:rPr lang="en-US" sz="1100" b="0" i="0" kern="1200" baseline="0" noProof="0" dirty="0" err="1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Christiansborg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(The castle that houses The Danish Parliament). </a:t>
            </a:r>
            <a:r>
              <a:rPr lang="en-US" sz="1100" b="0" i="0" kern="120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Today around 22%</a:t>
            </a:r>
            <a:r>
              <a:rPr lang="en-US" sz="1100" b="0" i="0" kern="1200" baseline="0" noProof="0" dirty="0" smtClean="0">
                <a:solidFill>
                  <a:schemeClr val="tx1"/>
                </a:solidFill>
                <a:latin typeface="Gill Sans" pitchFamily="34" charset="0"/>
                <a:ea typeface="+mn-ea"/>
                <a:cs typeface="+mn-cs"/>
              </a:rPr>
              <a:t> of the population in Denmark live in The Greater Copenhagen area. </a:t>
            </a:r>
            <a:endParaRPr lang="en-US" sz="1100" baseline="0" noProof="0" dirty="0" smtClean="0"/>
          </a:p>
          <a:p>
            <a:r>
              <a:rPr lang="en-US" sz="1100" baseline="0" noProof="0" dirty="0" smtClean="0"/>
              <a:t>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12B97-9D47-4F01-9297-F825206EF6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745" y="692696"/>
            <a:ext cx="73584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 smtClean="0"/>
              <a:t>Landlords</a:t>
            </a:r>
            <a:r>
              <a:rPr lang="da-DK" sz="4000" dirty="0" smtClean="0"/>
              <a:t>: Public and Private Partners. </a:t>
            </a:r>
          </a:p>
          <a:p>
            <a:r>
              <a:rPr lang="da-DK" sz="4000" dirty="0" err="1" smtClean="0"/>
              <a:t>Different</a:t>
            </a:r>
            <a:r>
              <a:rPr lang="da-DK" sz="4000" dirty="0" smtClean="0"/>
              <a:t> forms of Social </a:t>
            </a:r>
            <a:r>
              <a:rPr lang="da-DK" sz="4000" dirty="0" err="1" smtClean="0"/>
              <a:t>Housing</a:t>
            </a:r>
            <a:r>
              <a:rPr lang="da-DK" sz="4000" dirty="0" smtClean="0"/>
              <a:t> – </a:t>
            </a:r>
            <a:r>
              <a:rPr lang="da-DK" sz="4000" dirty="0" err="1" smtClean="0"/>
              <a:t>Advantages</a:t>
            </a:r>
            <a:r>
              <a:rPr lang="da-DK" sz="4000" dirty="0" smtClean="0"/>
              <a:t> and </a:t>
            </a:r>
            <a:r>
              <a:rPr lang="da-DK" sz="4000" dirty="0" err="1" smtClean="0"/>
              <a:t>Challenges</a:t>
            </a:r>
            <a:endParaRPr lang="da-DK" sz="4000" dirty="0" smtClean="0"/>
          </a:p>
          <a:p>
            <a:endParaRPr lang="en-GB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3435387"/>
            <a:ext cx="5827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Maria Clemensen, head of the </a:t>
            </a:r>
            <a:r>
              <a:rPr lang="da-DK" sz="2800" dirty="0" err="1" smtClean="0"/>
              <a:t>ACT-Team</a:t>
            </a:r>
            <a:r>
              <a:rPr lang="da-DK" sz="2800" dirty="0" smtClean="0"/>
              <a:t> and </a:t>
            </a:r>
            <a:r>
              <a:rPr lang="da-DK" sz="2800" dirty="0" err="1" smtClean="0"/>
              <a:t>Housing</a:t>
            </a:r>
            <a:r>
              <a:rPr lang="da-DK" sz="2800" dirty="0" smtClean="0"/>
              <a:t> </a:t>
            </a:r>
            <a:r>
              <a:rPr lang="da-DK" sz="2800" dirty="0" err="1" smtClean="0"/>
              <a:t>First</a:t>
            </a:r>
            <a:r>
              <a:rPr lang="da-DK" sz="2800" dirty="0" smtClean="0"/>
              <a:t> in Copenhagen, Denmark</a:t>
            </a:r>
          </a:p>
        </p:txBody>
      </p:sp>
    </p:spTree>
    <p:extLst>
      <p:ext uri="{BB962C8B-B14F-4D97-AF65-F5344CB8AC3E}">
        <p14:creationId xmlns=""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Possible</a:t>
            </a:r>
            <a:r>
              <a:rPr lang="da-DK" dirty="0" smtClean="0"/>
              <a:t> </a:t>
            </a:r>
            <a:r>
              <a:rPr lang="da-DK" dirty="0"/>
              <a:t>s</a:t>
            </a:r>
            <a:r>
              <a:rPr lang="da-DK" dirty="0" smtClean="0"/>
              <a:t>olutions in </a:t>
            </a:r>
            <a:r>
              <a:rPr lang="da-DK" dirty="0" err="1" smtClean="0"/>
              <a:t>conflicts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tenants</a:t>
            </a:r>
            <a:r>
              <a:rPr lang="da-DK" dirty="0" smtClean="0"/>
              <a:t> and landlords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Help in the </a:t>
            </a:r>
            <a:r>
              <a:rPr lang="da-DK" dirty="0" err="1" smtClean="0"/>
              <a:t>timely</a:t>
            </a:r>
            <a:r>
              <a:rPr lang="da-DK" dirty="0" smtClean="0"/>
              <a:t> paying of rent</a:t>
            </a:r>
          </a:p>
          <a:p>
            <a:r>
              <a:rPr lang="da-DK" dirty="0" smtClean="0"/>
              <a:t>Help the </a:t>
            </a:r>
            <a:r>
              <a:rPr lang="da-DK" dirty="0" err="1" smtClean="0"/>
              <a:t>tenant</a:t>
            </a:r>
            <a:r>
              <a:rPr lang="da-DK" dirty="0" smtClean="0"/>
              <a:t> understand </a:t>
            </a:r>
            <a:r>
              <a:rPr lang="da-DK" dirty="0" err="1" smtClean="0"/>
              <a:t>neccesary</a:t>
            </a:r>
            <a:r>
              <a:rPr lang="da-DK" dirty="0" smtClean="0"/>
              <a:t> </a:t>
            </a:r>
            <a:r>
              <a:rPr lang="da-DK" dirty="0" err="1" smtClean="0"/>
              <a:t>behaviour</a:t>
            </a:r>
            <a:r>
              <a:rPr lang="da-DK" dirty="0" smtClean="0"/>
              <a:t> in an </a:t>
            </a:r>
            <a:r>
              <a:rPr lang="da-DK" dirty="0" err="1" smtClean="0"/>
              <a:t>apartment</a:t>
            </a:r>
            <a:r>
              <a:rPr lang="da-DK" dirty="0" smtClean="0"/>
              <a:t> </a:t>
            </a:r>
            <a:r>
              <a:rPr lang="da-DK" dirty="0" err="1" smtClean="0"/>
              <a:t>building</a:t>
            </a:r>
            <a:r>
              <a:rPr lang="da-DK" dirty="0" smtClean="0"/>
              <a:t>: </a:t>
            </a:r>
          </a:p>
          <a:p>
            <a:pPr lvl="1"/>
            <a:r>
              <a:rPr lang="da-DK" dirty="0" err="1" smtClean="0"/>
              <a:t>noise</a:t>
            </a:r>
            <a:r>
              <a:rPr lang="da-DK" dirty="0" smtClean="0"/>
              <a:t>, </a:t>
            </a:r>
            <a:r>
              <a:rPr lang="da-DK" dirty="0" err="1" smtClean="0"/>
              <a:t>guests</a:t>
            </a:r>
            <a:r>
              <a:rPr lang="da-DK" dirty="0" smtClean="0"/>
              <a:t>, </a:t>
            </a:r>
            <a:r>
              <a:rPr lang="da-DK" dirty="0" err="1" smtClean="0"/>
              <a:t>empty</a:t>
            </a:r>
            <a:r>
              <a:rPr lang="da-DK" dirty="0" smtClean="0"/>
              <a:t> mail </a:t>
            </a:r>
            <a:r>
              <a:rPr lang="da-DK" dirty="0" err="1" smtClean="0"/>
              <a:t>box</a:t>
            </a:r>
            <a:r>
              <a:rPr lang="da-DK" dirty="0" smtClean="0"/>
              <a:t>, </a:t>
            </a:r>
            <a:r>
              <a:rPr lang="da-DK" dirty="0" err="1" smtClean="0"/>
              <a:t>take</a:t>
            </a:r>
            <a:r>
              <a:rPr lang="da-DK" dirty="0" smtClean="0"/>
              <a:t> out garbage, </a:t>
            </a:r>
            <a:r>
              <a:rPr lang="da-DK" dirty="0" err="1" smtClean="0"/>
              <a:t>keep</a:t>
            </a:r>
            <a:r>
              <a:rPr lang="da-DK" dirty="0" smtClean="0"/>
              <a:t> dog on </a:t>
            </a:r>
            <a:r>
              <a:rPr lang="da-DK" dirty="0" err="1" smtClean="0"/>
              <a:t>leash</a:t>
            </a:r>
            <a:r>
              <a:rPr lang="da-DK" dirty="0" smtClean="0"/>
              <a:t>, talk </a:t>
            </a:r>
            <a:r>
              <a:rPr lang="da-DK" dirty="0" err="1" smtClean="0"/>
              <a:t>nicely</a:t>
            </a:r>
            <a:r>
              <a:rPr lang="da-DK" dirty="0" smtClean="0"/>
              <a:t> to </a:t>
            </a:r>
            <a:r>
              <a:rPr lang="da-DK" dirty="0" err="1" smtClean="0"/>
              <a:t>neighbours</a:t>
            </a:r>
            <a:r>
              <a:rPr lang="da-DK" dirty="0" smtClean="0"/>
              <a:t> etc.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4485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3. Challenges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Copenhagen </a:t>
            </a:r>
            <a:r>
              <a:rPr lang="da-DK" dirty="0" err="1" smtClean="0"/>
              <a:t>attracts</a:t>
            </a:r>
            <a:r>
              <a:rPr lang="da-DK" dirty="0" smtClean="0"/>
              <a:t> a </a:t>
            </a:r>
            <a:r>
              <a:rPr lang="da-DK" dirty="0" err="1" smtClean="0"/>
              <a:t>constant</a:t>
            </a:r>
            <a:r>
              <a:rPr lang="da-DK" dirty="0" smtClean="0"/>
              <a:t> flow of </a:t>
            </a:r>
            <a:r>
              <a:rPr lang="da-DK" dirty="0" err="1" smtClean="0"/>
              <a:t>people</a:t>
            </a:r>
            <a:r>
              <a:rPr lang="da-DK" dirty="0" smtClean="0"/>
              <a:t> – and more </a:t>
            </a:r>
            <a:r>
              <a:rPr lang="da-DK" dirty="0" err="1" smtClean="0"/>
              <a:t>homeless</a:t>
            </a:r>
            <a:r>
              <a:rPr lang="da-DK" dirty="0" smtClean="0"/>
              <a:t>.  1.000 new </a:t>
            </a:r>
            <a:r>
              <a:rPr lang="en-US" dirty="0" smtClean="0"/>
              <a:t>citizens</a:t>
            </a:r>
            <a:r>
              <a:rPr lang="da-DK" dirty="0" smtClean="0"/>
              <a:t> in Copenhagen </a:t>
            </a:r>
            <a:r>
              <a:rPr lang="da-DK" dirty="0" err="1" smtClean="0"/>
              <a:t>every</a:t>
            </a:r>
            <a:r>
              <a:rPr lang="da-DK" dirty="0" smtClean="0"/>
              <a:t> </a:t>
            </a:r>
            <a:r>
              <a:rPr lang="da-DK" dirty="0" err="1" smtClean="0"/>
              <a:t>month</a:t>
            </a:r>
            <a:endParaRPr lang="da-DK" dirty="0" smtClean="0"/>
          </a:p>
          <a:p>
            <a:r>
              <a:rPr lang="da-DK" dirty="0" smtClean="0"/>
              <a:t>A marked </a:t>
            </a:r>
            <a:r>
              <a:rPr lang="da-DK" dirty="0" err="1"/>
              <a:t>d</a:t>
            </a:r>
            <a:r>
              <a:rPr lang="da-DK" dirty="0" err="1" smtClean="0"/>
              <a:t>ecrease</a:t>
            </a:r>
            <a:r>
              <a:rPr lang="da-DK" dirty="0" smtClean="0"/>
              <a:t> in </a:t>
            </a:r>
            <a:r>
              <a:rPr lang="da-DK" dirty="0" err="1" smtClean="0"/>
              <a:t>affordable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endParaRPr lang="da-DK" dirty="0" smtClean="0"/>
          </a:p>
          <a:p>
            <a:pPr lvl="1"/>
            <a:r>
              <a:rPr lang="da-DK" dirty="0" smtClean="0"/>
              <a:t>55% </a:t>
            </a:r>
            <a:r>
              <a:rPr lang="da-DK" dirty="0" err="1" smtClean="0"/>
              <a:t>loss</a:t>
            </a:r>
            <a:r>
              <a:rPr lang="da-DK" dirty="0" smtClean="0"/>
              <a:t> of </a:t>
            </a:r>
            <a:r>
              <a:rPr lang="da-DK" dirty="0" err="1" smtClean="0"/>
              <a:t>apartments</a:t>
            </a:r>
            <a:r>
              <a:rPr lang="da-DK" dirty="0" smtClean="0"/>
              <a:t> under 3.000 kr./</a:t>
            </a:r>
            <a:r>
              <a:rPr lang="da-DK" dirty="0" err="1" smtClean="0"/>
              <a:t>month</a:t>
            </a:r>
            <a:r>
              <a:rPr lang="da-DK" dirty="0" smtClean="0"/>
              <a:t> </a:t>
            </a:r>
            <a:r>
              <a:rPr lang="da-DK" dirty="0" err="1" smtClean="0"/>
              <a:t>since</a:t>
            </a:r>
            <a:r>
              <a:rPr lang="da-DK" dirty="0" smtClean="0"/>
              <a:t> 2007</a:t>
            </a:r>
          </a:p>
          <a:p>
            <a:r>
              <a:rPr lang="da-DK" dirty="0" err="1" smtClean="0"/>
              <a:t>Ceiling</a:t>
            </a:r>
            <a:r>
              <a:rPr lang="da-DK" dirty="0" smtClean="0"/>
              <a:t> on </a:t>
            </a:r>
            <a:r>
              <a:rPr lang="da-DK" dirty="0" err="1" smtClean="0"/>
              <a:t>cash</a:t>
            </a:r>
            <a:r>
              <a:rPr lang="da-DK" dirty="0" smtClean="0"/>
              <a:t> </a:t>
            </a:r>
            <a:r>
              <a:rPr lang="da-DK" dirty="0" err="1" smtClean="0"/>
              <a:t>benefits</a:t>
            </a:r>
            <a:endParaRPr lang="da-DK" dirty="0" smtClean="0"/>
          </a:p>
          <a:p>
            <a:pPr lvl="1"/>
            <a:r>
              <a:rPr lang="da-DK" dirty="0" err="1" smtClean="0"/>
              <a:t>Affects</a:t>
            </a:r>
            <a:r>
              <a:rPr lang="da-DK" dirty="0" smtClean="0"/>
              <a:t> at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citizens</a:t>
            </a:r>
            <a:r>
              <a:rPr lang="da-DK" dirty="0" smtClean="0"/>
              <a:t>’ </a:t>
            </a:r>
            <a:r>
              <a:rPr lang="da-DK" dirty="0" err="1" smtClean="0"/>
              <a:t>ability</a:t>
            </a:r>
            <a:r>
              <a:rPr lang="da-DK" dirty="0" smtClean="0"/>
              <a:t> to </a:t>
            </a:r>
            <a:r>
              <a:rPr lang="da-DK" dirty="0" err="1" smtClean="0"/>
              <a:t>pay</a:t>
            </a:r>
            <a:r>
              <a:rPr lang="da-DK" dirty="0" smtClean="0"/>
              <a:t> rent</a:t>
            </a:r>
          </a:p>
          <a:p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clients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able</a:t>
            </a:r>
            <a:r>
              <a:rPr lang="da-DK" dirty="0" smtClean="0"/>
              <a:t> to </a:t>
            </a:r>
            <a:r>
              <a:rPr lang="da-DK" dirty="0" err="1" smtClean="0"/>
              <a:t>afford</a:t>
            </a:r>
            <a:r>
              <a:rPr lang="da-DK" dirty="0" smtClean="0"/>
              <a:t> rent—by </a:t>
            </a:r>
            <a:r>
              <a:rPr lang="da-DK" dirty="0" err="1" smtClean="0"/>
              <a:t>law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not </a:t>
            </a:r>
            <a:r>
              <a:rPr lang="da-DK" dirty="0" err="1" smtClean="0"/>
              <a:t>allowed</a:t>
            </a:r>
            <a:r>
              <a:rPr lang="da-DK" dirty="0" smtClean="0"/>
              <a:t> to </a:t>
            </a:r>
            <a:r>
              <a:rPr lang="da-DK" dirty="0" err="1" smtClean="0"/>
              <a:t>subsidise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endParaRPr lang="da-DK" dirty="0" smtClean="0"/>
          </a:p>
          <a:p>
            <a:r>
              <a:rPr lang="da-DK" dirty="0" err="1" smtClean="0"/>
              <a:t>We</a:t>
            </a:r>
            <a:r>
              <a:rPr lang="da-DK" dirty="0" smtClean="0"/>
              <a:t> know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methods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, but it is not </a:t>
            </a:r>
            <a:r>
              <a:rPr lang="da-DK" dirty="0" err="1" smtClean="0"/>
              <a:t>possible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</a:t>
            </a:r>
            <a:r>
              <a:rPr lang="da-DK" dirty="0" err="1" smtClean="0"/>
              <a:t>enough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7613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da-DK" dirty="0" smtClean="0"/>
              <a:t>Acces to </a:t>
            </a:r>
            <a:r>
              <a:rPr lang="da-DK" dirty="0" err="1" smtClean="0"/>
              <a:t>housing</a:t>
            </a:r>
            <a:r>
              <a:rPr lang="da-DK" dirty="0" smtClean="0"/>
              <a:t> in Copenhagen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1403648" y="2204864"/>
            <a:ext cx="1152128" cy="352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Private </a:t>
            </a:r>
            <a:r>
              <a:rPr lang="da-DK" dirty="0" err="1" smtClean="0">
                <a:solidFill>
                  <a:schemeClr val="tx1"/>
                </a:solidFill>
              </a:rPr>
              <a:t>renting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555776" y="2204864"/>
            <a:ext cx="1152128" cy="3528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Privately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Owned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homes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07904" y="2204864"/>
            <a:ext cx="1152128" cy="35283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 smtClean="0">
                <a:solidFill>
                  <a:schemeClr val="tx1"/>
                </a:solidFill>
              </a:rPr>
              <a:t>Cooperative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housing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860032" y="3429000"/>
            <a:ext cx="1152128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Public </a:t>
            </a:r>
            <a:r>
              <a:rPr lang="da-DK" dirty="0" err="1" smtClean="0">
                <a:solidFill>
                  <a:schemeClr val="tx1"/>
                </a:solidFill>
              </a:rPr>
              <a:t>housing</a:t>
            </a:r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860032" y="5733256"/>
            <a:ext cx="1152128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20 %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403648" y="5733256"/>
            <a:ext cx="34563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80 %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4860032" y="2708920"/>
            <a:ext cx="1152128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860032" y="2204864"/>
            <a:ext cx="115212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entagon 11"/>
          <p:cNvSpPr/>
          <p:nvPr/>
        </p:nvSpPr>
        <p:spPr>
          <a:xfrm>
            <a:off x="6012160" y="2204864"/>
            <a:ext cx="1800200" cy="122413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1/3 of public </a:t>
            </a:r>
            <a:r>
              <a:rPr lang="da-DK" dirty="0" err="1" smtClean="0">
                <a:solidFill>
                  <a:schemeClr val="tx1"/>
                </a:solidFill>
              </a:rPr>
              <a:t>housing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goes</a:t>
            </a:r>
            <a:r>
              <a:rPr lang="da-DK" dirty="0" smtClean="0">
                <a:solidFill>
                  <a:schemeClr val="tx1"/>
                </a:solidFill>
              </a:rPr>
              <a:t> to at </a:t>
            </a:r>
            <a:r>
              <a:rPr lang="da-DK" dirty="0" err="1" smtClean="0">
                <a:solidFill>
                  <a:schemeClr val="tx1"/>
                </a:solidFill>
              </a:rPr>
              <a:t>risk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citizens</a:t>
            </a:r>
            <a:r>
              <a:rPr lang="da-DK" dirty="0" smtClean="0">
                <a:solidFill>
                  <a:schemeClr val="tx1"/>
                </a:solidFill>
              </a:rPr>
              <a:t>  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716016" y="1196752"/>
            <a:ext cx="144016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schemeClr val="tx1"/>
                </a:solidFill>
              </a:rPr>
              <a:t>Housing</a:t>
            </a:r>
            <a:r>
              <a:rPr lang="da-DK" sz="1400" b="1" dirty="0" smtClean="0">
                <a:solidFill>
                  <a:schemeClr val="tx1"/>
                </a:solidFill>
              </a:rPr>
              <a:t> </a:t>
            </a:r>
            <a:r>
              <a:rPr lang="da-DK" sz="1400" b="1" dirty="0" err="1" smtClean="0">
                <a:solidFill>
                  <a:schemeClr val="tx1"/>
                </a:solidFill>
              </a:rPr>
              <a:t>that</a:t>
            </a:r>
            <a:r>
              <a:rPr lang="da-DK" sz="1400" b="1" dirty="0" smtClean="0">
                <a:solidFill>
                  <a:schemeClr val="tx1"/>
                </a:solidFill>
              </a:rPr>
              <a:t> at </a:t>
            </a:r>
            <a:r>
              <a:rPr lang="da-DK" sz="1400" b="1" dirty="0" err="1" smtClean="0">
                <a:solidFill>
                  <a:schemeClr val="tx1"/>
                </a:solidFill>
              </a:rPr>
              <a:t>risk</a:t>
            </a:r>
            <a:r>
              <a:rPr lang="da-DK" sz="1400" b="1" dirty="0" smtClean="0">
                <a:solidFill>
                  <a:schemeClr val="tx1"/>
                </a:solidFill>
              </a:rPr>
              <a:t> </a:t>
            </a:r>
            <a:r>
              <a:rPr lang="da-DK" sz="1400" b="1" dirty="0" err="1" smtClean="0">
                <a:solidFill>
                  <a:schemeClr val="tx1"/>
                </a:solidFill>
              </a:rPr>
              <a:t>citizens</a:t>
            </a:r>
            <a:r>
              <a:rPr lang="da-DK" sz="1400" b="1" dirty="0" smtClean="0">
                <a:solidFill>
                  <a:schemeClr val="tx1"/>
                </a:solidFill>
              </a:rPr>
              <a:t> </a:t>
            </a:r>
            <a:r>
              <a:rPr lang="da-DK" sz="1400" b="1" dirty="0" err="1" smtClean="0">
                <a:solidFill>
                  <a:schemeClr val="tx1"/>
                </a:solidFill>
              </a:rPr>
              <a:t>can</a:t>
            </a:r>
            <a:r>
              <a:rPr lang="da-DK" sz="1400" b="1" dirty="0" smtClean="0">
                <a:solidFill>
                  <a:schemeClr val="tx1"/>
                </a:solidFill>
              </a:rPr>
              <a:t> </a:t>
            </a:r>
            <a:r>
              <a:rPr lang="da-DK" sz="1400" b="1" dirty="0" err="1" smtClean="0">
                <a:solidFill>
                  <a:schemeClr val="tx1"/>
                </a:solidFill>
              </a:rPr>
              <a:t>acturally</a:t>
            </a:r>
            <a:r>
              <a:rPr lang="da-DK" sz="1400" b="1" dirty="0" smtClean="0">
                <a:solidFill>
                  <a:schemeClr val="tx1"/>
                </a:solidFill>
              </a:rPr>
              <a:t> </a:t>
            </a:r>
            <a:r>
              <a:rPr lang="da-DK" sz="1400" b="1" dirty="0" err="1" smtClean="0">
                <a:solidFill>
                  <a:schemeClr val="tx1"/>
                </a:solidFill>
              </a:rPr>
              <a:t>afford</a:t>
            </a:r>
            <a:endParaRPr lang="da-DK" sz="1400" b="1" dirty="0">
              <a:solidFill>
                <a:schemeClr val="tx1"/>
              </a:solidFill>
            </a:endParaRPr>
          </a:p>
        </p:txBody>
      </p:sp>
      <p:cxnSp>
        <p:nvCxnSpPr>
          <p:cNvPr id="15" name="Lige pilforbindelse 14"/>
          <p:cNvCxnSpPr>
            <a:stCxn id="13" idx="2"/>
          </p:cNvCxnSpPr>
          <p:nvPr/>
        </p:nvCxnSpPr>
        <p:spPr>
          <a:xfrm>
            <a:off x="5436096" y="2060848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95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Why</a:t>
            </a:r>
            <a:r>
              <a:rPr lang="da-DK" dirty="0" smtClean="0"/>
              <a:t> not </a:t>
            </a:r>
            <a:r>
              <a:rPr lang="da-DK" dirty="0" err="1"/>
              <a:t>H</a:t>
            </a:r>
            <a:r>
              <a:rPr lang="da-DK" dirty="0" err="1" smtClean="0"/>
              <a:t>ousing</a:t>
            </a:r>
            <a:r>
              <a:rPr lang="da-DK" dirty="0" smtClean="0"/>
              <a:t> </a:t>
            </a:r>
            <a:r>
              <a:rPr lang="da-DK" dirty="0"/>
              <a:t>F</a:t>
            </a:r>
            <a:r>
              <a:rPr lang="da-DK" dirty="0" smtClean="0"/>
              <a:t>irst in the private </a:t>
            </a:r>
            <a:r>
              <a:rPr lang="da-DK" dirty="0" err="1" smtClean="0"/>
              <a:t>market</a:t>
            </a:r>
            <a:r>
              <a:rPr lang="da-DK" dirty="0" smtClean="0"/>
              <a:t> in Copenhagen?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As a public organisation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not </a:t>
            </a:r>
            <a:r>
              <a:rPr lang="da-DK" dirty="0" err="1" smtClean="0"/>
              <a:t>allowed</a:t>
            </a:r>
            <a:r>
              <a:rPr lang="da-DK" dirty="0" smtClean="0"/>
              <a:t> to </a:t>
            </a:r>
            <a:r>
              <a:rPr lang="da-DK" dirty="0" err="1" smtClean="0"/>
              <a:t>own</a:t>
            </a:r>
            <a:r>
              <a:rPr lang="da-DK" dirty="0" smtClean="0"/>
              <a:t> and rent out </a:t>
            </a:r>
            <a:r>
              <a:rPr lang="da-DK" dirty="0" err="1" smtClean="0"/>
              <a:t>privately</a:t>
            </a:r>
            <a:r>
              <a:rPr lang="da-DK" dirty="0" smtClean="0"/>
              <a:t> – to </a:t>
            </a:r>
            <a:r>
              <a:rPr lang="da-DK" dirty="0" err="1" smtClean="0"/>
              <a:t>compete</a:t>
            </a:r>
            <a:r>
              <a:rPr lang="da-DK" dirty="0" smtClean="0"/>
              <a:t> with the </a:t>
            </a:r>
            <a:r>
              <a:rPr lang="da-DK" dirty="0" err="1" smtClean="0"/>
              <a:t>market</a:t>
            </a:r>
            <a:endParaRPr lang="da-DK" dirty="0" smtClean="0"/>
          </a:p>
          <a:p>
            <a:r>
              <a:rPr lang="da-DK" dirty="0" smtClean="0"/>
              <a:t>By </a:t>
            </a:r>
            <a:r>
              <a:rPr lang="da-DK" dirty="0" err="1" smtClean="0"/>
              <a:t>law</a:t>
            </a:r>
            <a:r>
              <a:rPr lang="da-DK" dirty="0" smtClean="0"/>
              <a:t> it is not </a:t>
            </a:r>
            <a:r>
              <a:rPr lang="da-DK" dirty="0" err="1" smtClean="0"/>
              <a:t>possible</a:t>
            </a:r>
            <a:r>
              <a:rPr lang="da-DK" dirty="0" smtClean="0"/>
              <a:t> to </a:t>
            </a:r>
            <a:r>
              <a:rPr lang="da-DK" dirty="0" err="1" smtClean="0"/>
              <a:t>compensate</a:t>
            </a:r>
            <a:r>
              <a:rPr lang="da-DK" dirty="0" smtClean="0"/>
              <a:t> private landlords </a:t>
            </a:r>
            <a:r>
              <a:rPr lang="da-DK" dirty="0" err="1" smtClean="0"/>
              <a:t>economically</a:t>
            </a:r>
            <a:r>
              <a:rPr lang="da-DK" dirty="0" smtClean="0"/>
              <a:t> the </a:t>
            </a:r>
            <a:r>
              <a:rPr lang="da-DK" dirty="0" err="1" smtClean="0"/>
              <a:t>way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able</a:t>
            </a:r>
            <a:r>
              <a:rPr lang="da-DK" dirty="0" smtClean="0"/>
              <a:t> to </a:t>
            </a:r>
            <a:r>
              <a:rPr lang="da-DK" dirty="0" err="1" smtClean="0"/>
              <a:t>compensate</a:t>
            </a:r>
            <a:r>
              <a:rPr lang="da-DK" dirty="0" smtClean="0"/>
              <a:t> the public </a:t>
            </a:r>
            <a:r>
              <a:rPr lang="da-DK" dirty="0" err="1" smtClean="0"/>
              <a:t>housing</a:t>
            </a:r>
            <a:r>
              <a:rPr lang="da-DK" dirty="0" smtClean="0"/>
              <a:t> </a:t>
            </a:r>
            <a:r>
              <a:rPr lang="da-DK" dirty="0" err="1" smtClean="0"/>
              <a:t>organizations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1897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Goals</a:t>
            </a:r>
            <a:r>
              <a:rPr lang="da-DK" dirty="0" smtClean="0"/>
              <a:t> for the future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Access to a </a:t>
            </a:r>
            <a:r>
              <a:rPr lang="da-DK" dirty="0" err="1" smtClean="0"/>
              <a:t>larger</a:t>
            </a:r>
            <a:r>
              <a:rPr lang="da-DK" dirty="0" smtClean="0"/>
              <a:t> </a:t>
            </a:r>
            <a:r>
              <a:rPr lang="da-DK" dirty="0" err="1" smtClean="0"/>
              <a:t>amount</a:t>
            </a:r>
            <a:r>
              <a:rPr lang="da-DK" dirty="0" smtClean="0"/>
              <a:t> of </a:t>
            </a:r>
            <a:r>
              <a:rPr lang="da-DK" dirty="0" err="1" smtClean="0"/>
              <a:t>affordable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endParaRPr lang="da-DK" dirty="0" smtClean="0"/>
          </a:p>
          <a:p>
            <a:r>
              <a:rPr lang="da-DK" dirty="0" smtClean="0"/>
              <a:t>And </a:t>
            </a:r>
            <a:r>
              <a:rPr lang="da-DK" dirty="0" err="1" smtClean="0"/>
              <a:t>good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r>
              <a:rPr lang="da-DK" dirty="0" smtClean="0"/>
              <a:t>, not just a new (</a:t>
            </a:r>
            <a:r>
              <a:rPr lang="da-DK" dirty="0" err="1" smtClean="0"/>
              <a:t>cheap</a:t>
            </a:r>
            <a:r>
              <a:rPr lang="da-DK" dirty="0" smtClean="0"/>
              <a:t>) slum </a:t>
            </a:r>
          </a:p>
          <a:p>
            <a:r>
              <a:rPr lang="da-DK" dirty="0" smtClean="0"/>
              <a:t>At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tenants</a:t>
            </a:r>
            <a:r>
              <a:rPr lang="da-DK" dirty="0" smtClean="0"/>
              <a:t> more </a:t>
            </a:r>
            <a:r>
              <a:rPr lang="da-DK" dirty="0" err="1" smtClean="0"/>
              <a:t>spread</a:t>
            </a:r>
            <a:r>
              <a:rPr lang="da-DK" dirty="0" smtClean="0"/>
              <a:t> out in </a:t>
            </a:r>
            <a:r>
              <a:rPr lang="da-DK" dirty="0" err="1" smtClean="0"/>
              <a:t>various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r>
              <a:rPr lang="da-DK" dirty="0" smtClean="0"/>
              <a:t> forms in Copenhagen – </a:t>
            </a:r>
            <a:r>
              <a:rPr lang="da-DK" dirty="0" err="1" smtClean="0"/>
              <a:t>both</a:t>
            </a:r>
            <a:r>
              <a:rPr lang="da-DK" dirty="0" smtClean="0"/>
              <a:t> private and public </a:t>
            </a:r>
            <a:r>
              <a:rPr lang="da-DK" dirty="0" err="1" smtClean="0"/>
              <a:t>market</a:t>
            </a:r>
            <a:endParaRPr lang="da-DK" dirty="0" smtClean="0"/>
          </a:p>
          <a:p>
            <a:r>
              <a:rPr lang="da-DK" dirty="0"/>
              <a:t>N</a:t>
            </a:r>
            <a:r>
              <a:rPr lang="da-DK" dirty="0" smtClean="0"/>
              <a:t>ew </a:t>
            </a:r>
            <a:r>
              <a:rPr lang="da-DK" dirty="0" err="1" smtClean="0"/>
              <a:t>creative</a:t>
            </a:r>
            <a:r>
              <a:rPr lang="da-DK" dirty="0" smtClean="0"/>
              <a:t> </a:t>
            </a:r>
            <a:r>
              <a:rPr lang="da-DK" dirty="0" err="1" smtClean="0"/>
              <a:t>ways</a:t>
            </a:r>
            <a:r>
              <a:rPr lang="da-DK" dirty="0" smtClean="0"/>
              <a:t> of </a:t>
            </a:r>
            <a:r>
              <a:rPr lang="da-DK" dirty="0" err="1" smtClean="0"/>
              <a:t>housing</a:t>
            </a:r>
            <a:r>
              <a:rPr lang="da-DK" dirty="0" smtClean="0"/>
              <a:t> eg. ‘Skæve boliger’, </a:t>
            </a:r>
            <a:r>
              <a:rPr lang="da-DK" dirty="0" err="1" smtClean="0"/>
              <a:t>sharred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843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1. </a:t>
            </a:r>
            <a:r>
              <a:rPr lang="da-DK" dirty="0" err="1" smtClean="0"/>
              <a:t>Experiences</a:t>
            </a:r>
            <a:r>
              <a:rPr lang="da-DK" dirty="0" smtClean="0"/>
              <a:t> and </a:t>
            </a:r>
            <a:r>
              <a:rPr lang="da-DK" dirty="0" err="1" smtClean="0"/>
              <a:t>results</a:t>
            </a:r>
            <a:r>
              <a:rPr lang="da-DK" dirty="0" smtClean="0"/>
              <a:t> so far – </a:t>
            </a:r>
            <a:r>
              <a:rPr lang="da-DK" dirty="0" err="1" smtClean="0"/>
              <a:t>homeless</a:t>
            </a:r>
            <a:r>
              <a:rPr lang="da-DK" dirty="0" smtClean="0"/>
              <a:t> support in Copenhagen</a:t>
            </a:r>
          </a:p>
          <a:p>
            <a:r>
              <a:rPr lang="da-DK" dirty="0" smtClean="0"/>
              <a:t>2. </a:t>
            </a:r>
            <a:r>
              <a:rPr lang="da-DK" dirty="0" err="1" smtClean="0"/>
              <a:t>Housing</a:t>
            </a:r>
            <a:r>
              <a:rPr lang="da-DK" dirty="0" smtClean="0"/>
              <a:t> in a </a:t>
            </a:r>
            <a:r>
              <a:rPr lang="da-DK" dirty="0"/>
              <a:t>D</a:t>
            </a:r>
            <a:r>
              <a:rPr lang="da-DK" dirty="0" smtClean="0"/>
              <a:t>anish </a:t>
            </a:r>
            <a:r>
              <a:rPr lang="da-DK" dirty="0" err="1" smtClean="0"/>
              <a:t>context</a:t>
            </a:r>
            <a:endParaRPr lang="da-DK" dirty="0" smtClean="0"/>
          </a:p>
          <a:p>
            <a:r>
              <a:rPr lang="da-DK" dirty="0" smtClean="0"/>
              <a:t>3. Challenges and </a:t>
            </a:r>
            <a:r>
              <a:rPr lang="da-DK" dirty="0" err="1" smtClean="0"/>
              <a:t>goals</a:t>
            </a:r>
            <a:r>
              <a:rPr lang="da-DK" dirty="0" smtClean="0"/>
              <a:t> for the future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6709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1. </a:t>
            </a:r>
            <a:r>
              <a:rPr lang="da-DK" dirty="0" err="1" smtClean="0"/>
              <a:t>Experiences</a:t>
            </a:r>
            <a:r>
              <a:rPr lang="da-DK" dirty="0" smtClean="0"/>
              <a:t> with </a:t>
            </a:r>
            <a:r>
              <a:rPr lang="da-DK" dirty="0" err="1" smtClean="0"/>
              <a:t>homeless</a:t>
            </a:r>
            <a:r>
              <a:rPr lang="da-DK" dirty="0" smtClean="0"/>
              <a:t> support in Copenhagen and </a:t>
            </a:r>
            <a:r>
              <a:rPr lang="da-DK" dirty="0" err="1" smtClean="0"/>
              <a:t>results</a:t>
            </a:r>
            <a:r>
              <a:rPr lang="da-DK" dirty="0" smtClean="0"/>
              <a:t> so far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National Danish Homeless Strategy 2009-2013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Reduce </a:t>
            </a:r>
            <a:r>
              <a:rPr lang="en-US" dirty="0"/>
              <a:t>the number of homeless citizens</a:t>
            </a:r>
            <a:br>
              <a:rPr lang="en-US" dirty="0"/>
            </a:br>
            <a:r>
              <a:rPr lang="en-US" dirty="0"/>
              <a:t>- T</a:t>
            </a:r>
            <a:r>
              <a:rPr lang="en-US" dirty="0" smtClean="0"/>
              <a:t>est </a:t>
            </a:r>
            <a:r>
              <a:rPr lang="en-US" dirty="0"/>
              <a:t>Housing First and different methods of social </a:t>
            </a:r>
            <a:r>
              <a:rPr lang="en-US" dirty="0" smtClean="0"/>
              <a:t>support (</a:t>
            </a:r>
            <a:r>
              <a:rPr lang="en-US" dirty="0"/>
              <a:t>ICM, CTI and ACT)</a:t>
            </a:r>
          </a:p>
          <a:p>
            <a:r>
              <a:rPr lang="en-US" dirty="0" smtClean="0"/>
              <a:t>Today permanent ACT and CTI programs anchored </a:t>
            </a:r>
            <a:r>
              <a:rPr lang="en-US" dirty="0"/>
              <a:t>in the Homeless Unit in </a:t>
            </a:r>
            <a:r>
              <a:rPr lang="en-US" dirty="0" smtClean="0"/>
              <a:t>Copenhagen</a:t>
            </a:r>
            <a:endParaRPr lang="en-US" dirty="0"/>
          </a:p>
          <a:p>
            <a:r>
              <a:rPr lang="en-US" dirty="0"/>
              <a:t>The National Board of Social Services is facilitating a program focusing on expanding the results from the </a:t>
            </a:r>
            <a:r>
              <a:rPr lang="en-US" dirty="0" smtClean="0"/>
              <a:t>Danish </a:t>
            </a:r>
            <a:r>
              <a:rPr lang="en-US" dirty="0"/>
              <a:t>H</a:t>
            </a:r>
            <a:r>
              <a:rPr lang="en-US" dirty="0" smtClean="0"/>
              <a:t>omeless </a:t>
            </a:r>
            <a:r>
              <a:rPr lang="en-US" dirty="0"/>
              <a:t>S</a:t>
            </a:r>
            <a:r>
              <a:rPr lang="en-US" dirty="0" smtClean="0"/>
              <a:t>trategy </a:t>
            </a:r>
            <a:r>
              <a:rPr lang="en-US" dirty="0"/>
              <a:t>– e.g. Housing First and </a:t>
            </a:r>
            <a:r>
              <a:rPr lang="en-US" dirty="0" smtClean="0"/>
              <a:t>ACT, CTI, ICM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64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primary team: Assertive </a:t>
            </a:r>
            <a:r>
              <a:rPr lang="en-US" dirty="0"/>
              <a:t>Community </a:t>
            </a:r>
            <a:r>
              <a:rPr lang="en-US" dirty="0" smtClean="0"/>
              <a:t>Treatment </a:t>
            </a:r>
            <a:r>
              <a:rPr lang="en-US" dirty="0"/>
              <a:t>- ACT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Multidisciplinary team consisting of </a:t>
            </a:r>
            <a:r>
              <a:rPr lang="en-US" dirty="0" smtClean="0"/>
              <a:t>psychiatrists, </a:t>
            </a:r>
            <a:r>
              <a:rPr lang="en-US" dirty="0"/>
              <a:t>addiction councilors, social support workers, job center </a:t>
            </a:r>
            <a:r>
              <a:rPr lang="en-US" dirty="0" smtClean="0"/>
              <a:t>workers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Outreach </a:t>
            </a:r>
            <a:r>
              <a:rPr lang="en-US" dirty="0"/>
              <a:t>and floating support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Streamlining coordination across sectors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Long term support – support is given as long as needed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Flexible support and treatment programs based on individual needs</a:t>
            </a:r>
          </a:p>
        </p:txBody>
      </p:sp>
    </p:spTree>
    <p:extLst>
      <p:ext uri="{BB962C8B-B14F-4D97-AF65-F5344CB8AC3E}">
        <p14:creationId xmlns="" xmlns:p14="http://schemas.microsoft.com/office/powerpoint/2010/main" val="3974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r>
              <a:rPr lang="da-DK" dirty="0" smtClean="0"/>
              <a:t> so far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ACT and CTI support </a:t>
            </a:r>
            <a:r>
              <a:rPr lang="da-DK" dirty="0" err="1" smtClean="0"/>
              <a:t>works</a:t>
            </a:r>
            <a:r>
              <a:rPr lang="da-DK" dirty="0" smtClean="0"/>
              <a:t>!</a:t>
            </a:r>
          </a:p>
          <a:p>
            <a:r>
              <a:rPr lang="da-DK" dirty="0" err="1" smtClean="0"/>
              <a:t>Around</a:t>
            </a:r>
            <a:r>
              <a:rPr lang="da-DK" dirty="0" smtClean="0"/>
              <a:t> 90 % former </a:t>
            </a:r>
            <a:r>
              <a:rPr lang="da-DK" dirty="0" err="1" smtClean="0"/>
              <a:t>homeless</a:t>
            </a:r>
            <a:r>
              <a:rPr lang="da-DK" dirty="0" smtClean="0"/>
              <a:t> </a:t>
            </a:r>
            <a:r>
              <a:rPr lang="da-DK" dirty="0" err="1" smtClean="0"/>
              <a:t>keep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housing</a:t>
            </a:r>
            <a:endParaRPr lang="da-DK" dirty="0" smtClean="0"/>
          </a:p>
          <a:p>
            <a:r>
              <a:rPr lang="en-US" dirty="0"/>
              <a:t>Housing First has made it possible to house people with substance abuse, mental illness, chaotic </a:t>
            </a:r>
            <a:r>
              <a:rPr lang="en-US" dirty="0" smtClean="0"/>
              <a:t>lifestyles </a:t>
            </a:r>
            <a:r>
              <a:rPr lang="en-US" dirty="0"/>
              <a:t>etc. in regular </a:t>
            </a:r>
            <a:r>
              <a:rPr lang="en-US" dirty="0" smtClean="0"/>
              <a:t>housing</a:t>
            </a:r>
            <a:endParaRPr lang="en-US" dirty="0"/>
          </a:p>
          <a:p>
            <a:r>
              <a:rPr lang="en-US" dirty="0" smtClean="0"/>
              <a:t>Housing First has made it possible to reach and treat people with health problems and addiction in a much better way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343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66775"/>
            <a:ext cx="7921699" cy="762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sz="4000" dirty="0" smtClean="0"/>
              <a:t>Copenhagen: The </a:t>
            </a:r>
            <a:r>
              <a:rPr lang="da-DK" sz="4000" dirty="0"/>
              <a:t>C</a:t>
            </a:r>
            <a:r>
              <a:rPr lang="da-DK" sz="4000" dirty="0" smtClean="0"/>
              <a:t>apital of Denmark and the </a:t>
            </a:r>
            <a:r>
              <a:rPr lang="da-DK" sz="4000" dirty="0" err="1" smtClean="0"/>
              <a:t>largest</a:t>
            </a:r>
            <a:r>
              <a:rPr lang="da-DK" sz="4000" dirty="0" smtClean="0"/>
              <a:t> </a:t>
            </a:r>
            <a:r>
              <a:rPr lang="da-DK" sz="4000" dirty="0" err="1" smtClean="0"/>
              <a:t>municipality</a:t>
            </a:r>
            <a:r>
              <a:rPr lang="da-DK" sz="4000" dirty="0" smtClean="0"/>
              <a:t> in Denmark </a:t>
            </a:r>
            <a:endParaRPr lang="da-DK" sz="4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6FDAB-9032-4B00-B5CB-DA12E491A768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67944" y="2287108"/>
          <a:ext cx="4320479" cy="3667795"/>
        </p:xfrm>
        <a:graphic>
          <a:graphicData uri="http://schemas.openxmlformats.org/presentationml/2006/ole">
            <p:oleObj spid="_x0000_s1026" name="Photo Editor Foto" r:id="rId4" imgW="6095238" imgH="5334745" progId="">
              <p:embed/>
            </p:oleObj>
          </a:graphicData>
        </a:graphic>
      </p:graphicFrame>
      <p:pic>
        <p:nvPicPr>
          <p:cNvPr id="7" name="Picture 8" descr="Map_DK_K%C3%B8benhav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1" y="2269140"/>
            <a:ext cx="2947060" cy="37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04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Housing</a:t>
            </a:r>
            <a:r>
              <a:rPr lang="da-DK" dirty="0" smtClean="0"/>
              <a:t> in a </a:t>
            </a:r>
            <a:r>
              <a:rPr lang="da-DK" dirty="0"/>
              <a:t>D</a:t>
            </a:r>
            <a:r>
              <a:rPr lang="da-DK" dirty="0" smtClean="0"/>
              <a:t>anish </a:t>
            </a:r>
            <a:r>
              <a:rPr lang="da-DK" dirty="0" err="1"/>
              <a:t>C</a:t>
            </a:r>
            <a:r>
              <a:rPr lang="da-DK" dirty="0" err="1" smtClean="0"/>
              <a:t>ontext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smtClean="0"/>
              <a:t>Danish </a:t>
            </a:r>
            <a:r>
              <a:rPr lang="da-DK" dirty="0" err="1" smtClean="0"/>
              <a:t>housing</a:t>
            </a:r>
            <a:r>
              <a:rPr lang="da-DK" dirty="0" smtClean="0"/>
              <a:t> is a </a:t>
            </a:r>
            <a:r>
              <a:rPr lang="da-DK" dirty="0" err="1" smtClean="0"/>
              <a:t>regulated</a:t>
            </a:r>
            <a:r>
              <a:rPr lang="da-DK" dirty="0" smtClean="0"/>
              <a:t> </a:t>
            </a:r>
            <a:r>
              <a:rPr lang="da-DK" dirty="0" err="1" smtClean="0"/>
              <a:t>market</a:t>
            </a:r>
            <a:r>
              <a:rPr lang="da-DK" dirty="0"/>
              <a:t> </a:t>
            </a:r>
            <a:r>
              <a:rPr lang="da-DK" dirty="0" smtClean="0"/>
              <a:t>—a </a:t>
            </a:r>
            <a:r>
              <a:rPr lang="da-DK" dirty="0"/>
              <a:t>by-</a:t>
            </a:r>
            <a:r>
              <a:rPr lang="da-DK" dirty="0" err="1"/>
              <a:t>product</a:t>
            </a:r>
            <a:r>
              <a:rPr lang="da-DK" dirty="0"/>
              <a:t> of the Danish </a:t>
            </a:r>
            <a:r>
              <a:rPr lang="da-DK" dirty="0" err="1"/>
              <a:t>Welfare</a:t>
            </a:r>
            <a:r>
              <a:rPr lang="da-DK" dirty="0"/>
              <a:t> </a:t>
            </a:r>
            <a:r>
              <a:rPr lang="da-DK" dirty="0" smtClean="0"/>
              <a:t>State</a:t>
            </a:r>
          </a:p>
          <a:p>
            <a:r>
              <a:rPr lang="da-DK" dirty="0" smtClean="0"/>
              <a:t>Denmark has a tradition for a large </a:t>
            </a:r>
            <a:r>
              <a:rPr lang="da-DK" dirty="0" err="1" smtClean="0"/>
              <a:t>amount</a:t>
            </a:r>
            <a:r>
              <a:rPr lang="da-DK" dirty="0" smtClean="0"/>
              <a:t> of public </a:t>
            </a:r>
            <a:r>
              <a:rPr lang="da-DK" dirty="0" err="1" smtClean="0"/>
              <a:t>housing</a:t>
            </a:r>
            <a:r>
              <a:rPr lang="da-DK" dirty="0" smtClean="0"/>
              <a:t> – 20 % of all </a:t>
            </a:r>
            <a:r>
              <a:rPr lang="da-DK" dirty="0" err="1" smtClean="0"/>
              <a:t>housing</a:t>
            </a:r>
            <a:r>
              <a:rPr lang="da-DK" dirty="0" smtClean="0"/>
              <a:t> in Copenhagen (CPH)</a:t>
            </a:r>
          </a:p>
          <a:p>
            <a:r>
              <a:rPr lang="da-DK" dirty="0" smtClean="0"/>
              <a:t>Of the 20%, </a:t>
            </a:r>
            <a:r>
              <a:rPr lang="da-DK" dirty="0" err="1"/>
              <a:t>e</a:t>
            </a:r>
            <a:r>
              <a:rPr lang="da-DK" dirty="0" err="1" smtClean="0"/>
              <a:t>very</a:t>
            </a:r>
            <a:r>
              <a:rPr lang="da-DK" dirty="0" smtClean="0"/>
              <a:t> 4th public </a:t>
            </a:r>
            <a:r>
              <a:rPr lang="da-DK" dirty="0" err="1" smtClean="0"/>
              <a:t>apartment</a:t>
            </a:r>
            <a:r>
              <a:rPr lang="da-DK" dirty="0" smtClean="0"/>
              <a:t> </a:t>
            </a:r>
            <a:r>
              <a:rPr lang="da-DK" dirty="0" err="1" smtClean="0"/>
              <a:t>goes</a:t>
            </a:r>
            <a:r>
              <a:rPr lang="da-DK" dirty="0" smtClean="0"/>
              <a:t> to the </a:t>
            </a:r>
            <a:r>
              <a:rPr lang="da-DK" dirty="0" err="1" smtClean="0"/>
              <a:t>municipality</a:t>
            </a:r>
            <a:r>
              <a:rPr lang="da-DK" dirty="0" smtClean="0"/>
              <a:t> by </a:t>
            </a:r>
            <a:r>
              <a:rPr lang="da-DK" dirty="0" err="1" smtClean="0"/>
              <a:t>law</a:t>
            </a:r>
            <a:r>
              <a:rPr lang="da-DK" dirty="0" smtClean="0"/>
              <a:t>. In CPH </a:t>
            </a:r>
            <a:r>
              <a:rPr lang="da-DK" dirty="0" err="1" smtClean="0"/>
              <a:t>every</a:t>
            </a:r>
            <a:r>
              <a:rPr lang="da-DK" dirty="0" smtClean="0"/>
              <a:t> 3rd </a:t>
            </a:r>
            <a:r>
              <a:rPr lang="da-DK" dirty="0" err="1" smtClean="0"/>
              <a:t>apartment</a:t>
            </a:r>
            <a:endParaRPr lang="da-DK" dirty="0" smtClean="0"/>
          </a:p>
          <a:p>
            <a:r>
              <a:rPr lang="da-DK" dirty="0" smtClean="0"/>
              <a:t>Most public </a:t>
            </a:r>
            <a:r>
              <a:rPr lang="da-DK" dirty="0" err="1" smtClean="0"/>
              <a:t>housing</a:t>
            </a:r>
            <a:r>
              <a:rPr lang="da-DK" dirty="0" smtClean="0"/>
              <a:t> in CPH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apartment</a:t>
            </a:r>
            <a:r>
              <a:rPr lang="da-DK" dirty="0" smtClean="0"/>
              <a:t> </a:t>
            </a:r>
            <a:r>
              <a:rPr lang="da-DK" dirty="0" err="1" smtClean="0"/>
              <a:t>buildings</a:t>
            </a:r>
            <a:r>
              <a:rPr lang="da-DK" dirty="0" smtClean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scatterede</a:t>
            </a:r>
            <a:r>
              <a:rPr lang="da-DK" dirty="0" smtClean="0"/>
              <a:t>) but </a:t>
            </a: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smtClean="0"/>
              <a:t>congregate </a:t>
            </a:r>
            <a:r>
              <a:rPr lang="da-DK" dirty="0" err="1" smtClean="0"/>
              <a:t>housing</a:t>
            </a:r>
            <a:r>
              <a:rPr lang="da-DK" dirty="0" smtClean="0"/>
              <a:t> –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both</a:t>
            </a:r>
            <a:r>
              <a:rPr lang="da-DK" dirty="0" smtClean="0"/>
              <a:t> in ACT</a:t>
            </a:r>
          </a:p>
          <a:p>
            <a:pPr lvl="1"/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9137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Public </a:t>
            </a:r>
            <a:r>
              <a:rPr lang="da-DK" dirty="0" err="1"/>
              <a:t>H</a:t>
            </a:r>
            <a:r>
              <a:rPr lang="da-DK" dirty="0" err="1" smtClean="0"/>
              <a:t>ousing</a:t>
            </a:r>
            <a:r>
              <a:rPr lang="da-DK" dirty="0" smtClean="0"/>
              <a:t> in Denmark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Agreements made with all the Public </a:t>
            </a:r>
            <a:r>
              <a:rPr lang="da-DK" dirty="0" err="1"/>
              <a:t>Housing</a:t>
            </a:r>
            <a:r>
              <a:rPr lang="da-DK" dirty="0"/>
              <a:t> Organisations: </a:t>
            </a:r>
          </a:p>
          <a:p>
            <a:pPr lvl="1"/>
            <a:r>
              <a:rPr lang="da-DK" dirty="0"/>
              <a:t>The </a:t>
            </a:r>
            <a:r>
              <a:rPr lang="da-DK" dirty="0" err="1"/>
              <a:t>Municipality</a:t>
            </a:r>
            <a:r>
              <a:rPr lang="da-DK" dirty="0"/>
              <a:t> </a:t>
            </a:r>
            <a:r>
              <a:rPr lang="da-DK" dirty="0" err="1"/>
              <a:t>compensates</a:t>
            </a:r>
            <a:r>
              <a:rPr lang="da-DK" dirty="0"/>
              <a:t> </a:t>
            </a:r>
            <a:r>
              <a:rPr lang="da-DK" dirty="0" err="1"/>
              <a:t>almost</a:t>
            </a:r>
            <a:r>
              <a:rPr lang="da-DK" dirty="0"/>
              <a:t> all </a:t>
            </a:r>
            <a:r>
              <a:rPr lang="da-DK" dirty="0" err="1"/>
              <a:t>expenses</a:t>
            </a:r>
            <a:r>
              <a:rPr lang="da-DK" dirty="0"/>
              <a:t> </a:t>
            </a:r>
            <a:r>
              <a:rPr lang="da-DK" dirty="0" smtClean="0"/>
              <a:t> eg.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tenants</a:t>
            </a:r>
            <a:r>
              <a:rPr lang="da-DK" dirty="0" smtClean="0"/>
              <a:t> </a:t>
            </a:r>
            <a:r>
              <a:rPr lang="da-DK" dirty="0" err="1" smtClean="0"/>
              <a:t>move</a:t>
            </a:r>
            <a:r>
              <a:rPr lang="da-DK" dirty="0" smtClean="0"/>
              <a:t> out from a </a:t>
            </a:r>
            <a:r>
              <a:rPr lang="da-DK" dirty="0" err="1" smtClean="0"/>
              <a:t>ruined</a:t>
            </a:r>
            <a:r>
              <a:rPr lang="da-DK" dirty="0" smtClean="0"/>
              <a:t> </a:t>
            </a:r>
            <a:r>
              <a:rPr lang="da-DK" dirty="0" err="1" smtClean="0"/>
              <a:t>apartment</a:t>
            </a:r>
            <a:r>
              <a:rPr lang="da-DK" dirty="0" smtClean="0"/>
              <a:t>, </a:t>
            </a:r>
            <a:r>
              <a:rPr lang="da-DK" dirty="0" err="1" smtClean="0"/>
              <a:t>when</a:t>
            </a:r>
            <a:r>
              <a:rPr lang="da-DK" dirty="0" smtClean="0"/>
              <a:t> an </a:t>
            </a:r>
            <a:r>
              <a:rPr lang="da-DK" dirty="0" err="1" smtClean="0"/>
              <a:t>apartment</a:t>
            </a:r>
            <a:r>
              <a:rPr lang="da-DK" dirty="0" smtClean="0"/>
              <a:t> </a:t>
            </a:r>
            <a:r>
              <a:rPr lang="da-DK" dirty="0" err="1" smtClean="0"/>
              <a:t>isn’t</a:t>
            </a:r>
            <a:r>
              <a:rPr lang="da-DK" dirty="0" smtClean="0"/>
              <a:t> </a:t>
            </a:r>
            <a:r>
              <a:rPr lang="da-DK" dirty="0" err="1" smtClean="0"/>
              <a:t>rented</a:t>
            </a:r>
            <a:r>
              <a:rPr lang="da-DK" dirty="0" smtClean="0"/>
              <a:t> out </a:t>
            </a:r>
            <a:r>
              <a:rPr lang="da-DK" dirty="0" err="1" smtClean="0"/>
              <a:t>immediatly</a:t>
            </a:r>
            <a:r>
              <a:rPr lang="da-DK" dirty="0" smtClean="0"/>
              <a:t> etc.</a:t>
            </a:r>
            <a:endParaRPr lang="da-DK" dirty="0"/>
          </a:p>
          <a:p>
            <a:pPr lvl="1"/>
            <a:r>
              <a:rPr lang="da-DK" dirty="0" err="1" smtClean="0"/>
              <a:t>Regular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: </a:t>
            </a:r>
          </a:p>
          <a:p>
            <a:pPr lvl="2"/>
            <a:r>
              <a:rPr lang="da-DK" dirty="0" smtClean="0"/>
              <a:t>Meetings and overall agreement</a:t>
            </a:r>
          </a:p>
          <a:p>
            <a:pPr lvl="2"/>
            <a:r>
              <a:rPr lang="da-DK" dirty="0" err="1" smtClean="0"/>
              <a:t>Organised</a:t>
            </a:r>
            <a:r>
              <a:rPr lang="da-DK" dirty="0" smtClean="0"/>
              <a:t> flow of </a:t>
            </a:r>
            <a:r>
              <a:rPr lang="da-DK" dirty="0" err="1" smtClean="0"/>
              <a:t>appartments</a:t>
            </a:r>
            <a:r>
              <a:rPr lang="da-DK" dirty="0" smtClean="0"/>
              <a:t>: Copenhagen has acces to </a:t>
            </a:r>
            <a:r>
              <a:rPr lang="da-DK" dirty="0" err="1" smtClean="0"/>
              <a:t>around</a:t>
            </a:r>
            <a:r>
              <a:rPr lang="da-DK" dirty="0" smtClean="0"/>
              <a:t> 850 a </a:t>
            </a:r>
            <a:r>
              <a:rPr lang="da-DK" dirty="0" err="1" smtClean="0"/>
              <a:t>year</a:t>
            </a:r>
            <a:endParaRPr lang="da-DK" dirty="0" smtClean="0"/>
          </a:p>
          <a:p>
            <a:pPr lvl="2"/>
            <a:r>
              <a:rPr lang="da-DK" dirty="0" smtClean="0"/>
              <a:t>Contact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tenants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behind</a:t>
            </a:r>
            <a:r>
              <a:rPr lang="da-DK" dirty="0" smtClean="0"/>
              <a:t> on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payment</a:t>
            </a:r>
            <a:r>
              <a:rPr lang="da-DK" dirty="0" smtClean="0"/>
              <a:t> or in situations of </a:t>
            </a:r>
            <a:r>
              <a:rPr lang="da-DK" dirty="0" err="1" smtClean="0"/>
              <a:t>conflict</a:t>
            </a:r>
            <a:r>
              <a:rPr lang="da-DK" dirty="0" smtClean="0"/>
              <a:t> 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3518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r>
              <a:rPr lang="da-DK" dirty="0" smtClean="0"/>
              <a:t> </a:t>
            </a:r>
            <a:r>
              <a:rPr lang="da-DK" dirty="0"/>
              <a:t>T</a:t>
            </a:r>
            <a:r>
              <a:rPr lang="da-DK" dirty="0" smtClean="0"/>
              <a:t>hus </a:t>
            </a:r>
            <a:r>
              <a:rPr lang="da-DK" dirty="0"/>
              <a:t>F</a:t>
            </a:r>
            <a:r>
              <a:rPr lang="da-DK" dirty="0" smtClean="0"/>
              <a:t>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few</a:t>
            </a:r>
            <a:r>
              <a:rPr lang="da-DK" dirty="0" smtClean="0"/>
              <a:t> </a:t>
            </a:r>
            <a:r>
              <a:rPr lang="da-DK" dirty="0" err="1" smtClean="0"/>
              <a:t>evictions</a:t>
            </a:r>
            <a:endParaRPr lang="da-DK" dirty="0" smtClean="0"/>
          </a:p>
          <a:p>
            <a:r>
              <a:rPr lang="da-DK" dirty="0" err="1" smtClean="0"/>
              <a:t>Early</a:t>
            </a:r>
            <a:r>
              <a:rPr lang="da-DK" dirty="0" smtClean="0"/>
              <a:t> </a:t>
            </a:r>
            <a:r>
              <a:rPr lang="da-DK" dirty="0" err="1" smtClean="0"/>
              <a:t>help</a:t>
            </a:r>
            <a:r>
              <a:rPr lang="da-DK" dirty="0" smtClean="0"/>
              <a:t> from the ACT team to the </a:t>
            </a:r>
            <a:r>
              <a:rPr lang="da-DK" dirty="0" err="1" smtClean="0"/>
              <a:t>tenant</a:t>
            </a:r>
            <a:r>
              <a:rPr lang="da-DK" dirty="0" smtClean="0"/>
              <a:t> in situations of </a:t>
            </a:r>
            <a:r>
              <a:rPr lang="da-DK" dirty="0" err="1" smtClean="0"/>
              <a:t>conflict</a:t>
            </a:r>
            <a:endParaRPr lang="da-DK" dirty="0" smtClean="0"/>
          </a:p>
          <a:p>
            <a:r>
              <a:rPr lang="da-DK" dirty="0" smtClean="0"/>
              <a:t>Good </a:t>
            </a:r>
            <a:r>
              <a:rPr lang="da-DK" dirty="0" err="1" smtClean="0"/>
              <a:t>dialogue</a:t>
            </a:r>
            <a:r>
              <a:rPr lang="da-DK" dirty="0"/>
              <a:t> </a:t>
            </a:r>
            <a:r>
              <a:rPr lang="da-DK" dirty="0" smtClean="0"/>
              <a:t>with </a:t>
            </a:r>
            <a:r>
              <a:rPr lang="da-DK" dirty="0" err="1" smtClean="0"/>
              <a:t>housing</a:t>
            </a:r>
            <a:r>
              <a:rPr lang="da-DK" dirty="0" smtClean="0"/>
              <a:t> organisations </a:t>
            </a:r>
            <a:r>
              <a:rPr lang="da-DK" dirty="0" err="1" smtClean="0"/>
              <a:t>even</a:t>
            </a:r>
            <a:r>
              <a:rPr lang="da-DK" dirty="0" smtClean="0"/>
              <a:t> in </a:t>
            </a:r>
            <a:r>
              <a:rPr lang="da-DK" dirty="0" err="1" smtClean="0"/>
              <a:t>conflict</a:t>
            </a:r>
            <a:r>
              <a:rPr lang="da-DK" dirty="0" smtClean="0"/>
              <a:t> situations – </a:t>
            </a:r>
            <a:r>
              <a:rPr lang="da-DK" dirty="0" err="1" smtClean="0"/>
              <a:t>developing</a:t>
            </a:r>
            <a:r>
              <a:rPr lang="da-DK" dirty="0" smtClean="0"/>
              <a:t> </a:t>
            </a:r>
            <a:r>
              <a:rPr lang="da-DK" dirty="0" err="1" smtClean="0"/>
              <a:t>working</a:t>
            </a:r>
            <a:r>
              <a:rPr lang="da-DK" dirty="0" smtClean="0"/>
              <a:t> </a:t>
            </a:r>
            <a:r>
              <a:rPr lang="da-DK" dirty="0" err="1" smtClean="0"/>
              <a:t>relationships</a:t>
            </a:r>
            <a:endParaRPr lang="da-DK" dirty="0" smtClean="0"/>
          </a:p>
          <a:p>
            <a:r>
              <a:rPr lang="da-DK" dirty="0" err="1" smtClean="0"/>
              <a:t>Housing</a:t>
            </a:r>
            <a:r>
              <a:rPr lang="da-DK" dirty="0" smtClean="0"/>
              <a:t> and support is </a:t>
            </a:r>
            <a:r>
              <a:rPr lang="da-DK" dirty="0" err="1" smtClean="0"/>
              <a:t>seperated</a:t>
            </a:r>
            <a:r>
              <a:rPr lang="da-DK" dirty="0" smtClean="0"/>
              <a:t> in the </a:t>
            </a:r>
            <a:r>
              <a:rPr lang="da-DK" dirty="0" err="1" smtClean="0"/>
              <a:t>structure</a:t>
            </a:r>
            <a:r>
              <a:rPr lang="da-DK" dirty="0" smtClean="0"/>
              <a:t> </a:t>
            </a:r>
            <a:r>
              <a:rPr lang="da-DK" dirty="0" err="1" smtClean="0"/>
              <a:t>itself</a:t>
            </a:r>
            <a:r>
              <a:rPr lang="da-DK" dirty="0" smtClean="0"/>
              <a:t> – it </a:t>
            </a:r>
            <a:r>
              <a:rPr lang="da-DK" dirty="0" err="1" smtClean="0"/>
              <a:t>doesn’t</a:t>
            </a:r>
            <a:r>
              <a:rPr lang="da-DK" dirty="0" smtClean="0"/>
              <a:t> </a:t>
            </a:r>
            <a:r>
              <a:rPr lang="da-DK" dirty="0" err="1" smtClean="0"/>
              <a:t>come</a:t>
            </a:r>
            <a:r>
              <a:rPr lang="da-DK" dirty="0" smtClean="0"/>
              <a:t> from the same source</a:t>
            </a:r>
          </a:p>
          <a:p>
            <a:r>
              <a:rPr lang="da-DK" dirty="0" smtClean="0"/>
              <a:t>The </a:t>
            </a:r>
            <a:r>
              <a:rPr lang="da-DK" dirty="0" err="1" smtClean="0"/>
              <a:t>tenants</a:t>
            </a:r>
            <a:r>
              <a:rPr lang="da-DK" dirty="0" smtClean="0"/>
              <a:t>’ ACT-</a:t>
            </a:r>
            <a:r>
              <a:rPr lang="da-DK" dirty="0" err="1" smtClean="0"/>
              <a:t>worker</a:t>
            </a:r>
            <a:r>
              <a:rPr lang="da-DK" dirty="0" smtClean="0"/>
              <a:t> </a:t>
            </a:r>
            <a:r>
              <a:rPr lang="da-DK" dirty="0" err="1" smtClean="0"/>
              <a:t>helps</a:t>
            </a:r>
            <a:r>
              <a:rPr lang="da-DK" dirty="0" smtClean="0"/>
              <a:t> in the </a:t>
            </a:r>
            <a:r>
              <a:rPr lang="da-DK" dirty="0" err="1" smtClean="0"/>
              <a:t>dialogue</a:t>
            </a:r>
            <a:r>
              <a:rPr lang="da-DK" dirty="0" smtClean="0"/>
              <a:t> – and </a:t>
            </a:r>
            <a:r>
              <a:rPr lang="da-DK" dirty="0" err="1" smtClean="0"/>
              <a:t>sometimes</a:t>
            </a:r>
            <a:r>
              <a:rPr lang="da-DK" dirty="0" smtClean="0"/>
              <a:t> the ACT-boss!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362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700</Words>
  <Application>Microsoft Office PowerPoint</Application>
  <PresentationFormat>Skærmshow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Office Theme</vt:lpstr>
      <vt:lpstr>Photo Editor Foto</vt:lpstr>
      <vt:lpstr>Presentation Title</vt:lpstr>
      <vt:lpstr>Agenda</vt:lpstr>
      <vt:lpstr>1. Experiences with homeless support in Copenhagen and results so far</vt:lpstr>
      <vt:lpstr>My primary team: Assertive Community Treatment - ACT</vt:lpstr>
      <vt:lpstr>Results so far</vt:lpstr>
      <vt:lpstr> Copenhagen: The Capital of Denmark and the largest municipality in Denmark </vt:lpstr>
      <vt:lpstr>Housing in a Danish Context</vt:lpstr>
      <vt:lpstr>Public Housing in Denmark</vt:lpstr>
      <vt:lpstr>Our Results Thus Far</vt:lpstr>
      <vt:lpstr>Possible solutions in conflicts between tenants and landlords</vt:lpstr>
      <vt:lpstr>3. Challenges </vt:lpstr>
      <vt:lpstr>Acces to housing in Copenhagen</vt:lpstr>
      <vt:lpstr>Why not Housing First in the private market in Copenhagen?</vt:lpstr>
      <vt:lpstr>Goals for the future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qv68</cp:lastModifiedBy>
  <cp:revision>13</cp:revision>
  <dcterms:created xsi:type="dcterms:W3CDTF">2016-04-29T08:42:03Z</dcterms:created>
  <dcterms:modified xsi:type="dcterms:W3CDTF">2016-06-14T10:16:24Z</dcterms:modified>
</cp:coreProperties>
</file>