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4" r:id="rId4"/>
    <p:sldId id="272" r:id="rId5"/>
    <p:sldId id="259" r:id="rId6"/>
    <p:sldId id="261" r:id="rId7"/>
    <p:sldId id="262" r:id="rId8"/>
    <p:sldId id="265" r:id="rId9"/>
    <p:sldId id="264" r:id="rId10"/>
    <p:sldId id="266" r:id="rId11"/>
    <p:sldId id="273" r:id="rId12"/>
    <p:sldId id="269" r:id="rId13"/>
    <p:sldId id="270" r:id="rId14"/>
    <p:sldId id="26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60" d="100"/>
          <a:sy n="60" d="100"/>
        </p:scale>
        <p:origin x="7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t>08/06/2016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209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t>08/06/2016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546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t>08/06/2016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65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08012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t>08/06/2016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92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t>08/06/2016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426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t>08/06/2016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755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t>08/06/2016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073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t>08/06/2016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557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t>08/06/2016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304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t>08/06/2016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410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t>08/06/2016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188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2564904"/>
            <a:ext cx="8229600" cy="3849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5792" b="94981" l="418" r="27476">
                          <a14:foregroundMark x1="9344" y1="27413" x2="9344" y2="27413"/>
                          <a14:foregroundMark x1="13389" y1="5792" x2="13389" y2="5792"/>
                          <a14:foregroundMark x1="19247" y1="26641" x2="19247" y2="26641"/>
                          <a14:foregroundMark x1="23849" y1="51737" x2="23849" y2="51737"/>
                          <a14:foregroundMark x1="10181" y1="54054" x2="10181" y2="54054"/>
                          <a14:foregroundMark x1="3766" y1="76448" x2="3766" y2="76448"/>
                          <a14:foregroundMark x1="23849" y1="71815" x2="23849" y2="71815"/>
                          <a14:foregroundMark x1="24965" y1="94981" x2="24965" y2="94981"/>
                          <a14:foregroundMark x1="18968" y1="54054" x2="18968" y2="54054"/>
                          <a14:foregroundMark x1="4742" y1="43629" x2="4742" y2="43629"/>
                          <a14:foregroundMark x1="3208" y1="52510" x2="3208" y2="52510"/>
                          <a14:foregroundMark x1="12692" y1="52124" x2="12692" y2="52124"/>
                          <a14:foregroundMark x1="4324" y1="65251" x2="4324" y2="65251"/>
                          <a14:foregroundMark x1="12692" y1="15058" x2="12692" y2="150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455"/>
            <a:stretch/>
          </p:blipFill>
          <p:spPr>
            <a:xfrm>
              <a:off x="8244408" y="46482"/>
              <a:ext cx="685487" cy="81064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0" y="6616784"/>
              <a:ext cx="9144000" cy="2412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3769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3888" y="2132856"/>
            <a:ext cx="4894312" cy="1470025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bg1"/>
                </a:solidFill>
              </a:rPr>
              <a:t>Presentation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bg1"/>
                </a:solidFill>
              </a:rPr>
              <a:t>Title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896" y="3897052"/>
            <a:ext cx="4896544" cy="1752600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bg1"/>
                </a:solidFill>
              </a:rPr>
              <a:t>Speaker’s name 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491880" y="2132856"/>
            <a:ext cx="0" cy="3528392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6" t="92251" r="1521"/>
          <a:stretch/>
        </p:blipFill>
        <p:spPr>
          <a:xfrm>
            <a:off x="0" y="5980481"/>
            <a:ext cx="9144000" cy="8775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62805" y="1692405"/>
            <a:ext cx="77635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8000" dirty="0" err="1" smtClean="0">
                <a:solidFill>
                  <a:schemeClr val="bg1"/>
                </a:solidFill>
              </a:rPr>
              <a:t>Present</a:t>
            </a:r>
            <a:r>
              <a:rPr lang="en-GB" sz="8000" dirty="0" err="1" smtClean="0">
                <a:solidFill>
                  <a:schemeClr val="bg1"/>
                </a:solidFill>
              </a:rPr>
              <a:t>ation</a:t>
            </a:r>
            <a:r>
              <a:rPr lang="en-GB" sz="8000" dirty="0" smtClean="0">
                <a:solidFill>
                  <a:schemeClr val="bg1"/>
                </a:solidFill>
              </a:rPr>
              <a:t> title </a:t>
            </a:r>
            <a:endParaRPr lang="en-GB" sz="8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7744" y="3284984"/>
            <a:ext cx="56752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</a:rPr>
              <a:t>Speaker’s name</a:t>
            </a:r>
            <a:endParaRPr lang="en-GB" sz="60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635" y="-5602"/>
            <a:ext cx="6581382" cy="598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030"/>
          <a:stretch/>
        </p:blipFill>
        <p:spPr bwMode="auto">
          <a:xfrm>
            <a:off x="0" y="-4114"/>
            <a:ext cx="1361635" cy="598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030"/>
          <a:stretch/>
        </p:blipFill>
        <p:spPr bwMode="auto">
          <a:xfrm>
            <a:off x="7943017" y="0"/>
            <a:ext cx="1200983" cy="598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92" b="94981" l="418" r="27476">
                        <a14:foregroundMark x1="9344" y1="27413" x2="9344" y2="27413"/>
                        <a14:foregroundMark x1="13389" y1="5792" x2="13389" y2="5792"/>
                        <a14:foregroundMark x1="19247" y1="26641" x2="19247" y2="26641"/>
                        <a14:foregroundMark x1="23849" y1="51737" x2="23849" y2="51737"/>
                        <a14:foregroundMark x1="10181" y1="54054" x2="10181" y2="54054"/>
                        <a14:foregroundMark x1="3766" y1="76448" x2="3766" y2="76448"/>
                        <a14:foregroundMark x1="23849" y1="71815" x2="23849" y2="71815"/>
                        <a14:foregroundMark x1="24965" y1="94981" x2="24965" y2="94981"/>
                        <a14:foregroundMark x1="18968" y1="54054" x2="18968" y2="54054"/>
                        <a14:foregroundMark x1="4742" y1="43629" x2="4742" y2="43629"/>
                        <a14:foregroundMark x1="3208" y1="52510" x2="3208" y2="52510"/>
                        <a14:foregroundMark x1="12692" y1="52124" x2="12692" y2="52124"/>
                        <a14:foregroundMark x1="4324" y1="65251" x2="4324" y2="65251"/>
                        <a14:foregroundMark x1="12692" y1="15058" x2="12692" y2="150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9455"/>
          <a:stretch/>
        </p:blipFill>
        <p:spPr>
          <a:xfrm>
            <a:off x="8033918" y="62396"/>
            <a:ext cx="1019180" cy="12052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02745" y="1501995"/>
            <a:ext cx="73584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How can interdisciplinary support better answer the multiple and complex needs of the Housing First target group?</a:t>
            </a:r>
            <a:endParaRPr lang="fr-FR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1738372" y="3435387"/>
            <a:ext cx="58279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800" dirty="0" smtClean="0"/>
          </a:p>
          <a:p>
            <a:pPr algn="ctr"/>
            <a:endParaRPr lang="fr-FR" sz="2800" dirty="0"/>
          </a:p>
          <a:p>
            <a:pPr algn="ctr"/>
            <a:r>
              <a:rPr lang="fr-FR" sz="2800" dirty="0" smtClean="0"/>
              <a:t>TORREGROSSA Bruno</a:t>
            </a:r>
          </a:p>
          <a:p>
            <a:pPr algn="ctr"/>
            <a:r>
              <a:rPr lang="fr-FR" sz="2800" dirty="0" smtClean="0"/>
              <a:t>VILT Olivier</a:t>
            </a:r>
            <a:endParaRPr lang="en-GB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4" y="4041956"/>
            <a:ext cx="1271647" cy="115810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948" y="1501995"/>
            <a:ext cx="12001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948" y="3581515"/>
            <a:ext cx="1295395" cy="225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30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Sharing experience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564904"/>
            <a:ext cx="4104456" cy="384929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training interventions with </a:t>
            </a:r>
            <a:r>
              <a:rPr lang="en-US" dirty="0" smtClean="0"/>
              <a:t>tenants</a:t>
            </a:r>
          </a:p>
          <a:p>
            <a:r>
              <a:rPr lang="en-US" dirty="0" smtClean="0"/>
              <a:t>Seminars and meetings </a:t>
            </a:r>
            <a:r>
              <a:rPr lang="en-US" dirty="0"/>
              <a:t>on the </a:t>
            </a:r>
            <a:r>
              <a:rPr lang="en-US" dirty="0" smtClean="0"/>
              <a:t>exchanges </a:t>
            </a:r>
            <a:r>
              <a:rPr lang="en-US" dirty="0"/>
              <a:t>of </a:t>
            </a:r>
            <a:r>
              <a:rPr lang="en-US" dirty="0" smtClean="0"/>
              <a:t>practices </a:t>
            </a:r>
          </a:p>
          <a:p>
            <a:r>
              <a:rPr lang="en-US" dirty="0" smtClean="0"/>
              <a:t>We get professionals from other services for common workdays...</a:t>
            </a:r>
          </a:p>
          <a:p>
            <a:r>
              <a:rPr lang="en-US" dirty="0" smtClean="0"/>
              <a:t>“Saw my job” with colleges from others services</a:t>
            </a:r>
            <a:endParaRPr lang="en-GB" dirty="0"/>
          </a:p>
        </p:txBody>
      </p:sp>
      <p:pic>
        <p:nvPicPr>
          <p:cNvPr id="8194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252599"/>
            <a:ext cx="2476500" cy="19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38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Sharing </a:t>
            </a:r>
            <a:r>
              <a:rPr lang="fr-FR" b="1" dirty="0" err="1" smtClean="0"/>
              <a:t>experience</a:t>
            </a:r>
            <a:r>
              <a:rPr lang="fr-FR" sz="2000" b="1" dirty="0" smtClean="0"/>
              <a:t> (</a:t>
            </a:r>
            <a:r>
              <a:rPr lang="fr-FR" sz="2000" b="1" dirty="0" err="1" smtClean="0"/>
              <a:t>again</a:t>
            </a:r>
            <a:r>
              <a:rPr lang="fr-FR" sz="2000" b="1" dirty="0" smtClean="0"/>
              <a:t> and </a:t>
            </a:r>
            <a:r>
              <a:rPr lang="fr-FR" sz="2000" b="1" dirty="0" err="1" smtClean="0"/>
              <a:t>again</a:t>
            </a:r>
            <a:r>
              <a:rPr lang="fr-FR" sz="2000" b="1" dirty="0" smtClean="0"/>
              <a:t> and…!)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564904"/>
            <a:ext cx="4248472" cy="3849291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fr-FR" dirty="0" err="1" smtClean="0"/>
              <a:t>Seminars</a:t>
            </a:r>
            <a:r>
              <a:rPr lang="fr-FR" dirty="0" smtClean="0"/>
              <a:t> and </a:t>
            </a:r>
            <a:r>
              <a:rPr lang="fr-FR" dirty="0" err="1" smtClean="0"/>
              <a:t>presentations</a:t>
            </a:r>
            <a:r>
              <a:rPr lang="fr-FR" dirty="0" smtClean="0"/>
              <a:t> in </a:t>
            </a:r>
            <a:r>
              <a:rPr lang="fr-FR" dirty="0" err="1" smtClean="0"/>
              <a:t>our</a:t>
            </a:r>
            <a:r>
              <a:rPr lang="fr-FR" dirty="0" smtClean="0"/>
              <a:t> </a:t>
            </a:r>
            <a:r>
              <a:rPr lang="fr-FR" dirty="0" err="1" smtClean="0"/>
              <a:t>own</a:t>
            </a:r>
            <a:r>
              <a:rPr lang="fr-FR" dirty="0" smtClean="0"/>
              <a:t> institutions / </a:t>
            </a:r>
            <a:r>
              <a:rPr lang="fr-FR" dirty="0" err="1" smtClean="0"/>
              <a:t>internal</a:t>
            </a:r>
            <a:r>
              <a:rPr lang="fr-FR" dirty="0" smtClean="0"/>
              <a:t> </a:t>
            </a:r>
            <a:r>
              <a:rPr lang="fr-FR" dirty="0" err="1" smtClean="0"/>
              <a:t>partnership</a:t>
            </a:r>
            <a:endParaRPr lang="fr-FR" dirty="0" smtClean="0"/>
          </a:p>
          <a:p>
            <a:pPr algn="just"/>
            <a:r>
              <a:rPr lang="fr-FR" dirty="0" smtClean="0"/>
              <a:t>Team and </a:t>
            </a:r>
            <a:r>
              <a:rPr lang="fr-FR" dirty="0" err="1" smtClean="0"/>
              <a:t>institutional</a:t>
            </a:r>
            <a:r>
              <a:rPr lang="fr-FR" dirty="0" smtClean="0"/>
              <a:t> </a:t>
            </a:r>
            <a:r>
              <a:rPr lang="fr-FR" dirty="0" err="1" smtClean="0"/>
              <a:t>holders</a:t>
            </a:r>
            <a:r>
              <a:rPr lang="fr-FR" dirty="0" smtClean="0"/>
              <a:t> meetings</a:t>
            </a:r>
          </a:p>
          <a:p>
            <a:pPr algn="just"/>
            <a:r>
              <a:rPr lang="fr-FR" dirty="0" smtClean="0"/>
              <a:t>Sharing about </a:t>
            </a:r>
            <a:r>
              <a:rPr lang="fr-FR" dirty="0" err="1" smtClean="0"/>
              <a:t>oriented</a:t>
            </a:r>
            <a:r>
              <a:rPr lang="fr-FR" dirty="0" smtClean="0"/>
              <a:t> </a:t>
            </a:r>
            <a:r>
              <a:rPr lang="fr-FR" dirty="0" err="1" smtClean="0"/>
              <a:t>recovery</a:t>
            </a:r>
            <a:r>
              <a:rPr lang="fr-FR" dirty="0" smtClean="0"/>
              <a:t> </a:t>
            </a:r>
            <a:r>
              <a:rPr lang="fr-FR" dirty="0" err="1" smtClean="0"/>
              <a:t>philosophy</a:t>
            </a:r>
            <a:r>
              <a:rPr lang="fr-FR" dirty="0" smtClean="0"/>
              <a:t> and practices</a:t>
            </a:r>
          </a:p>
          <a:p>
            <a:pPr marL="0" indent="0" algn="just">
              <a:buNone/>
            </a:pPr>
            <a:r>
              <a:rPr lang="fr-FR" dirty="0" smtClean="0"/>
              <a:t>(In France, </a:t>
            </a:r>
            <a:r>
              <a:rPr lang="fr-FR" dirty="0" err="1" smtClean="0"/>
              <a:t>it’s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dirty="0" smtClean="0"/>
              <a:t> the </a:t>
            </a:r>
            <a:r>
              <a:rPr lang="fr-FR" dirty="0" err="1" smtClean="0"/>
              <a:t>beginning</a:t>
            </a:r>
            <a:r>
              <a:rPr lang="fr-FR" dirty="0" smtClean="0"/>
              <a:t>!)</a:t>
            </a:r>
            <a:endParaRPr lang="fr-FR" dirty="0"/>
          </a:p>
        </p:txBody>
      </p:sp>
      <p:pic>
        <p:nvPicPr>
          <p:cNvPr id="4" name="Picture 3" descr="C:\Users\OlivierV\Desktop\Photos\16.04.28 SH Intervention Lyon\20160428_1537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80928"/>
            <a:ext cx="384042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857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3 ingredients of the success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developed link with the people , beyond the professional (...) related to the sharing of experience </a:t>
            </a:r>
            <a:endParaRPr lang="en-US" dirty="0" smtClean="0"/>
          </a:p>
          <a:p>
            <a:r>
              <a:rPr lang="en-US" dirty="0" smtClean="0"/>
              <a:t>Multi </a:t>
            </a:r>
            <a:r>
              <a:rPr lang="en-US" dirty="0"/>
              <a:t>Reference : multiple visions ,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tools do not stop to </a:t>
            </a:r>
            <a:r>
              <a:rPr lang="en-US" dirty="0" smtClean="0"/>
              <a:t>professionals </a:t>
            </a:r>
            <a:r>
              <a:rPr lang="en-US" dirty="0"/>
              <a:t>skills and are complemented by the </a:t>
            </a:r>
            <a:r>
              <a:rPr lang="en-US" dirty="0" smtClean="0"/>
              <a:t>personals </a:t>
            </a:r>
            <a:r>
              <a:rPr lang="en-US" dirty="0"/>
              <a:t>experiences of professionals.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838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3 </a:t>
            </a:r>
            <a:r>
              <a:rPr lang="en-GB" b="1" dirty="0"/>
              <a:t>current 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Discipline : monitoring human goals </a:t>
            </a:r>
            <a:endParaRPr lang="en-US" dirty="0" smtClean="0"/>
          </a:p>
          <a:p>
            <a:pPr lvl="0"/>
            <a:r>
              <a:rPr lang="en-US" dirty="0" smtClean="0"/>
              <a:t>Have </a:t>
            </a:r>
            <a:r>
              <a:rPr lang="en-US" dirty="0"/>
              <a:t>sufficient staff number to be available </a:t>
            </a:r>
            <a:endParaRPr lang="en-US" dirty="0" smtClean="0"/>
          </a:p>
          <a:p>
            <a:pPr lvl="0"/>
            <a:r>
              <a:rPr lang="en-US" dirty="0" smtClean="0"/>
              <a:t>Do </a:t>
            </a:r>
            <a:r>
              <a:rPr lang="en-US" dirty="0"/>
              <a:t>not focus only on people in low energy and take advantage of those who are high energy.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52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3888" y="2132856"/>
            <a:ext cx="4894312" cy="1470025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bg1"/>
                </a:solidFill>
              </a:rPr>
              <a:t>Presentation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bg1"/>
                </a:solidFill>
              </a:rPr>
              <a:t>Title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896" y="3897052"/>
            <a:ext cx="4896544" cy="1752600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bg1"/>
                </a:solidFill>
              </a:rPr>
              <a:t>Speaker’s name 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491880" y="2132856"/>
            <a:ext cx="0" cy="3528392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6" t="92251" r="1521"/>
          <a:stretch/>
        </p:blipFill>
        <p:spPr>
          <a:xfrm>
            <a:off x="0" y="5980481"/>
            <a:ext cx="9144000" cy="8775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62805" y="1692405"/>
            <a:ext cx="77635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8000" dirty="0" err="1" smtClean="0">
                <a:solidFill>
                  <a:schemeClr val="bg1"/>
                </a:solidFill>
              </a:rPr>
              <a:t>Present</a:t>
            </a:r>
            <a:r>
              <a:rPr lang="en-GB" sz="8000" dirty="0" err="1" smtClean="0">
                <a:solidFill>
                  <a:schemeClr val="bg1"/>
                </a:solidFill>
              </a:rPr>
              <a:t>ation</a:t>
            </a:r>
            <a:r>
              <a:rPr lang="en-GB" sz="8000" dirty="0" smtClean="0">
                <a:solidFill>
                  <a:schemeClr val="bg1"/>
                </a:solidFill>
              </a:rPr>
              <a:t> title </a:t>
            </a:r>
            <a:endParaRPr lang="en-GB" sz="8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7744" y="3284984"/>
            <a:ext cx="56752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</a:rPr>
              <a:t>Speaker’s name</a:t>
            </a:r>
            <a:endParaRPr lang="en-GB" sz="60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635" y="-5602"/>
            <a:ext cx="6581382" cy="598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030"/>
          <a:stretch/>
        </p:blipFill>
        <p:spPr bwMode="auto">
          <a:xfrm>
            <a:off x="0" y="-4114"/>
            <a:ext cx="1361635" cy="598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030"/>
          <a:stretch/>
        </p:blipFill>
        <p:spPr bwMode="auto">
          <a:xfrm>
            <a:off x="7943017" y="0"/>
            <a:ext cx="1200983" cy="598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92" b="94981" l="418" r="27476">
                        <a14:foregroundMark x1="9344" y1="27413" x2="9344" y2="27413"/>
                        <a14:foregroundMark x1="13389" y1="5792" x2="13389" y2="5792"/>
                        <a14:foregroundMark x1="19247" y1="26641" x2="19247" y2="26641"/>
                        <a14:foregroundMark x1="23849" y1="51737" x2="23849" y2="51737"/>
                        <a14:foregroundMark x1="10181" y1="54054" x2="10181" y2="54054"/>
                        <a14:foregroundMark x1="3766" y1="76448" x2="3766" y2="76448"/>
                        <a14:foregroundMark x1="23849" y1="71815" x2="23849" y2="71815"/>
                        <a14:foregroundMark x1="24965" y1="94981" x2="24965" y2="94981"/>
                        <a14:foregroundMark x1="18968" y1="54054" x2="18968" y2="54054"/>
                        <a14:foregroundMark x1="4742" y1="43629" x2="4742" y2="43629"/>
                        <a14:foregroundMark x1="3208" y1="52510" x2="3208" y2="52510"/>
                        <a14:foregroundMark x1="12692" y1="52124" x2="12692" y2="52124"/>
                        <a14:foregroundMark x1="4324" y1="65251" x2="4324" y2="65251"/>
                        <a14:foregroundMark x1="12692" y1="15058" x2="12692" y2="150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9455"/>
          <a:stretch/>
        </p:blipFill>
        <p:spPr>
          <a:xfrm>
            <a:off x="8033918" y="62396"/>
            <a:ext cx="1019180" cy="12052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02745" y="1501995"/>
            <a:ext cx="67502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600" dirty="0" smtClean="0"/>
          </a:p>
          <a:p>
            <a:endParaRPr lang="en-GB" sz="3600" dirty="0"/>
          </a:p>
          <a:p>
            <a:r>
              <a:rPr lang="en-GB" sz="3600" dirty="0" smtClean="0"/>
              <a:t>Thank you for your attention.</a:t>
            </a:r>
            <a:endParaRPr lang="fr-FR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1738372" y="3435387"/>
            <a:ext cx="58279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800" dirty="0" smtClean="0"/>
          </a:p>
          <a:p>
            <a:pPr algn="ctr"/>
            <a:endParaRPr lang="fr-F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4" y="4041956"/>
            <a:ext cx="1271647" cy="115810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948" y="1501995"/>
            <a:ext cx="12001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948" y="3581515"/>
            <a:ext cx="1295395" cy="225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14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7"/>
            <a:ext cx="4032448" cy="4104455"/>
          </a:xfrm>
        </p:spPr>
        <p:txBody>
          <a:bodyPr>
            <a:normAutofit/>
          </a:bodyPr>
          <a:lstStyle/>
          <a:p>
            <a:endParaRPr lang="en-GB" sz="2800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860032" y="997887"/>
            <a:ext cx="380858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96752"/>
            <a:ext cx="6070523" cy="529772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298424" y="188640"/>
            <a:ext cx="6070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In memory of, </a:t>
            </a:r>
            <a:r>
              <a:rPr lang="fr-FR" sz="2400" dirty="0" err="1" smtClean="0"/>
              <a:t>our</a:t>
            </a:r>
            <a:r>
              <a:rPr lang="fr-FR" sz="2400" dirty="0" smtClean="0"/>
              <a:t> </a:t>
            </a:r>
            <a:r>
              <a:rPr lang="fr-FR" sz="2400" dirty="0" err="1" smtClean="0"/>
              <a:t>colleague</a:t>
            </a:r>
            <a:r>
              <a:rPr lang="fr-FR" sz="2400" dirty="0" smtClean="0"/>
              <a:t>,  Louis-François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38937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685" y="997887"/>
            <a:ext cx="2476798" cy="108012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Lille</a:t>
            </a:r>
            <a:br>
              <a:rPr lang="en-GB" dirty="0" smtClean="0"/>
            </a:br>
            <a:r>
              <a:rPr lang="en-GB" sz="2700" dirty="0"/>
              <a:t>(</a:t>
            </a:r>
            <a:r>
              <a:rPr lang="en-GB" sz="2700" dirty="0" smtClean="0"/>
              <a:t>100 tenants)</a:t>
            </a:r>
            <a:endParaRPr lang="en-GB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7"/>
            <a:ext cx="4032448" cy="4104455"/>
          </a:xfrm>
        </p:spPr>
        <p:txBody>
          <a:bodyPr>
            <a:normAutofit fontScale="77500" lnSpcReduction="20000"/>
          </a:bodyPr>
          <a:lstStyle/>
          <a:p>
            <a:r>
              <a:rPr lang="en-GB" sz="2800" dirty="0" smtClean="0"/>
              <a:t>Nurses : 3,5 ETP</a:t>
            </a:r>
          </a:p>
          <a:p>
            <a:r>
              <a:rPr lang="en-GB" sz="2800" dirty="0" smtClean="0"/>
              <a:t>Psychologist : 1 ETP</a:t>
            </a:r>
          </a:p>
          <a:p>
            <a:r>
              <a:rPr lang="en-GB" sz="2800" dirty="0" smtClean="0"/>
              <a:t>Social workers : 6 ETP</a:t>
            </a:r>
          </a:p>
          <a:p>
            <a:r>
              <a:rPr lang="en-GB" sz="2800" dirty="0" smtClean="0"/>
              <a:t>Peer workers: 2 ETP</a:t>
            </a:r>
          </a:p>
          <a:p>
            <a:r>
              <a:rPr lang="en-GB" sz="2800" dirty="0" smtClean="0"/>
              <a:t>Psychiatrist : 0,7 ETP</a:t>
            </a:r>
          </a:p>
          <a:p>
            <a:r>
              <a:rPr lang="en-GB" sz="2800" dirty="0" smtClean="0"/>
              <a:t>Secretary : 0,6 ETP</a:t>
            </a:r>
          </a:p>
          <a:p>
            <a:r>
              <a:rPr lang="en-GB" sz="2800" dirty="0" smtClean="0"/>
              <a:t>Coordinator : 1 ETP</a:t>
            </a:r>
          </a:p>
          <a:p>
            <a:r>
              <a:rPr lang="en-GB" sz="2800" dirty="0" smtClean="0"/>
              <a:t>Capture Housing : 1 ETP</a:t>
            </a:r>
          </a:p>
          <a:p>
            <a:r>
              <a:rPr lang="en-GB" sz="2800" dirty="0" smtClean="0"/>
              <a:t>Housing rental management : 1 ETP</a:t>
            </a:r>
          </a:p>
          <a:p>
            <a:endParaRPr lang="en-GB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/>
              <a:t>16,8 ETP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860032" y="997887"/>
            <a:ext cx="380858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/>
              <a:t>Paris</a:t>
            </a:r>
          </a:p>
          <a:p>
            <a:r>
              <a:rPr lang="en-GB" sz="2400" dirty="0" smtClean="0"/>
              <a:t>(60 tenants)</a:t>
            </a:r>
            <a:endParaRPr lang="en-GB" sz="24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835349" y="2284512"/>
            <a:ext cx="4032448" cy="3952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100" dirty="0" smtClean="0"/>
              <a:t>Nurses : 2 ETP</a:t>
            </a:r>
          </a:p>
          <a:p>
            <a:r>
              <a:rPr lang="en-GB" sz="3100" dirty="0" smtClean="0"/>
              <a:t>Psychologist : 1 ETP</a:t>
            </a:r>
          </a:p>
          <a:p>
            <a:r>
              <a:rPr lang="en-GB" sz="3100" dirty="0" smtClean="0"/>
              <a:t>Social workers : 3,9 ETP</a:t>
            </a:r>
          </a:p>
          <a:p>
            <a:r>
              <a:rPr lang="en-GB" sz="3100" dirty="0" smtClean="0"/>
              <a:t>Peer workers: 1,3 ETP</a:t>
            </a:r>
          </a:p>
          <a:p>
            <a:r>
              <a:rPr lang="en-GB" sz="3100" dirty="0" smtClean="0"/>
              <a:t>Psychiatrist : 0,5 ETP</a:t>
            </a:r>
          </a:p>
          <a:p>
            <a:r>
              <a:rPr lang="en-GB" sz="3100" dirty="0" smtClean="0"/>
              <a:t>General Practitioner : 0,5 ETP</a:t>
            </a:r>
          </a:p>
          <a:p>
            <a:r>
              <a:rPr lang="en-GB" sz="3100" dirty="0" smtClean="0"/>
              <a:t>Assistant/Secretary : 1,4 ETP</a:t>
            </a:r>
          </a:p>
          <a:p>
            <a:pPr marL="0" indent="0">
              <a:buNone/>
            </a:pPr>
            <a:r>
              <a:rPr lang="en-GB" sz="2700" dirty="0" smtClean="0"/>
              <a:t>(with housing management missions</a:t>
            </a:r>
            <a:r>
              <a:rPr lang="en-GB" sz="2800" dirty="0" smtClean="0"/>
              <a:t>)</a:t>
            </a:r>
          </a:p>
          <a:p>
            <a:r>
              <a:rPr lang="en-GB" sz="3100" dirty="0" smtClean="0"/>
              <a:t>Coordinator : 1 ETP</a:t>
            </a:r>
          </a:p>
          <a:p>
            <a:endParaRPr lang="en-GB" sz="31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3100" dirty="0" smtClean="0"/>
              <a:t>11,6 ETP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6" name="Titre 9"/>
          <p:cNvSpPr txBox="1">
            <a:spLocks/>
          </p:cNvSpPr>
          <p:nvPr/>
        </p:nvSpPr>
        <p:spPr>
          <a:xfrm>
            <a:off x="611560" y="240323"/>
            <a:ext cx="7772400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 smtClean="0"/>
              <a:t>Team Composition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97611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 txBox="1">
            <a:spLocks noGrp="1"/>
          </p:cNvSpPr>
          <p:nvPr>
            <p:ph type="ctrTitle"/>
          </p:nvPr>
        </p:nvSpPr>
        <p:spPr>
          <a:xfrm>
            <a:off x="611560" y="240323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/>
              <a:t>Missions</a:t>
            </a:r>
            <a:endParaRPr lang="fr-FR" sz="4000" dirty="0"/>
          </a:p>
        </p:txBody>
      </p:sp>
      <p:sp>
        <p:nvSpPr>
          <p:cNvPr id="11" name="Sous-titre 10"/>
          <p:cNvSpPr>
            <a:spLocks noGrp="1"/>
          </p:cNvSpPr>
          <p:nvPr>
            <p:ph type="subTitle" idx="1"/>
          </p:nvPr>
        </p:nvSpPr>
        <p:spPr>
          <a:xfrm>
            <a:off x="1476135" y="2636205"/>
            <a:ext cx="6400800" cy="1752600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Propose to </a:t>
            </a:r>
            <a:r>
              <a:rPr lang="fr-FR" dirty="0" err="1" smtClean="0">
                <a:solidFill>
                  <a:schemeClr val="tx1"/>
                </a:solidFill>
              </a:rPr>
              <a:t>get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better</a:t>
            </a:r>
            <a:endParaRPr lang="fr-FR" dirty="0" smtClean="0">
              <a:solidFill>
                <a:schemeClr val="tx1"/>
              </a:solidFill>
            </a:endParaRPr>
          </a:p>
          <a:p>
            <a:r>
              <a:rPr lang="fr-FR" dirty="0" err="1" smtClean="0">
                <a:solidFill>
                  <a:schemeClr val="tx1"/>
                </a:solidFill>
              </a:rPr>
              <a:t>Wellness</a:t>
            </a:r>
            <a:r>
              <a:rPr lang="fr-FR" dirty="0" smtClean="0">
                <a:solidFill>
                  <a:schemeClr val="tx1"/>
                </a:solidFill>
              </a:rPr>
              <a:t> and </a:t>
            </a:r>
            <a:r>
              <a:rPr lang="fr-FR" dirty="0" err="1" smtClean="0">
                <a:solidFill>
                  <a:schemeClr val="tx1"/>
                </a:solidFill>
              </a:rPr>
              <a:t>recovery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" name="Picture 4" descr="Afficher l'image d'origine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51618"/>
            <a:ext cx="1676740" cy="167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9374">
            <a:off x="6905806" y="1166934"/>
            <a:ext cx="1144804" cy="104258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1856">
            <a:off x="6741897" y="2253983"/>
            <a:ext cx="2270076" cy="156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144871"/>
            <a:ext cx="2780308" cy="208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475" y="4144871"/>
            <a:ext cx="1305694" cy="130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Résultat de recherche d'images pour &quot;cuisiner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88705"/>
            <a:ext cx="1905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184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 for all, all for one 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564904"/>
            <a:ext cx="3384376" cy="3849291"/>
          </a:xfrm>
        </p:spPr>
        <p:txBody>
          <a:bodyPr/>
          <a:lstStyle/>
          <a:p>
            <a:r>
              <a:rPr lang="en-GB" dirty="0" smtClean="0"/>
              <a:t>Always in pairs</a:t>
            </a:r>
          </a:p>
          <a:p>
            <a:r>
              <a:rPr lang="en-GB" dirty="0" smtClean="0"/>
              <a:t>Common bases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For a convergence of views</a:t>
            </a:r>
            <a:endParaRPr lang="en-GB" dirty="0"/>
          </a:p>
        </p:txBody>
      </p:sp>
      <p:pic>
        <p:nvPicPr>
          <p:cNvPr id="4098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866" y="1183213"/>
            <a:ext cx="1289593" cy="109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132856"/>
            <a:ext cx="25431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221088"/>
            <a:ext cx="4067944" cy="188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78261"/>
            <a:ext cx="635824" cy="57905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08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Competences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564904"/>
            <a:ext cx="4104456" cy="3849291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Professional skills</a:t>
            </a:r>
          </a:p>
          <a:p>
            <a:r>
              <a:rPr lang="en-GB" dirty="0" smtClean="0"/>
              <a:t>Personal experiences</a:t>
            </a:r>
          </a:p>
          <a:p>
            <a:pPr marL="0" indent="0">
              <a:buNone/>
            </a:pPr>
            <a:r>
              <a:rPr lang="en-GB" dirty="0" smtClean="0"/>
              <a:t>AND :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en-GB" dirty="0" smtClean="0"/>
              <a:t>Creativity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en-GB" dirty="0" smtClean="0"/>
              <a:t>Autonomy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en-GB" dirty="0" smtClean="0"/>
              <a:t>Adaptability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en-GB" dirty="0" smtClean="0"/>
              <a:t>Positive energy</a:t>
            </a:r>
            <a:endParaRPr lang="en-GB" dirty="0"/>
          </a:p>
        </p:txBody>
      </p:sp>
      <p:sp>
        <p:nvSpPr>
          <p:cNvPr id="4" name="AutoShape 2" descr="Résultat de recherche d'images pour &quot;savoir faire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124" name="Picture 4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881" y="2348880"/>
            <a:ext cx="2708300" cy="27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46621">
            <a:off x="6690505" y="3055840"/>
            <a:ext cx="742175" cy="6759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857" y="5229200"/>
            <a:ext cx="2524324" cy="112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13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Collaboration with many different services, success in implementation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564904"/>
            <a:ext cx="4104456" cy="3849291"/>
          </a:xfrm>
        </p:spPr>
        <p:txBody>
          <a:bodyPr/>
          <a:lstStyle/>
          <a:p>
            <a:r>
              <a:rPr lang="en-GB" dirty="0" smtClean="0"/>
              <a:t>Our services are provided through a pre existing network.</a:t>
            </a:r>
          </a:p>
          <a:p>
            <a:r>
              <a:rPr lang="en-GB" dirty="0" smtClean="0"/>
              <a:t>It develops depending the tenants dream.</a:t>
            </a:r>
          </a:p>
          <a:p>
            <a:endParaRPr lang="en-GB" dirty="0"/>
          </a:p>
        </p:txBody>
      </p:sp>
      <p:pic>
        <p:nvPicPr>
          <p:cNvPr id="614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64904"/>
            <a:ext cx="27336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555" y="4527472"/>
            <a:ext cx="1242787" cy="84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97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Added value of the multi disciplinary team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564904"/>
            <a:ext cx="4248472" cy="3849291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Statuses of the </a:t>
            </a:r>
            <a:r>
              <a:rPr lang="en-GB" dirty="0" err="1" smtClean="0"/>
              <a:t>professionnals</a:t>
            </a:r>
            <a:r>
              <a:rPr lang="en-GB" dirty="0" smtClean="0"/>
              <a:t> </a:t>
            </a:r>
            <a:r>
              <a:rPr lang="en-GB" dirty="0" err="1" smtClean="0"/>
              <a:t>fluidify</a:t>
            </a:r>
            <a:r>
              <a:rPr lang="en-GB" dirty="0" smtClean="0"/>
              <a:t> the relations</a:t>
            </a:r>
          </a:p>
          <a:p>
            <a:r>
              <a:rPr lang="en-GB" dirty="0" smtClean="0"/>
              <a:t>Complementary of points of view</a:t>
            </a:r>
          </a:p>
          <a:p>
            <a:r>
              <a:rPr lang="en-GB" dirty="0" smtClean="0"/>
              <a:t>Do not remain </a:t>
            </a:r>
            <a:r>
              <a:rPr lang="en-GB" dirty="0" err="1" smtClean="0"/>
              <a:t>center</a:t>
            </a:r>
            <a:r>
              <a:rPr lang="en-GB" dirty="0" smtClean="0"/>
              <a:t> on a problem, but have a global vision</a:t>
            </a:r>
          </a:p>
          <a:p>
            <a:endParaRPr lang="en-GB" dirty="0"/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24944"/>
            <a:ext cx="2238375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17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collaborations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Meetings</a:t>
            </a:r>
          </a:p>
          <a:p>
            <a:r>
              <a:rPr lang="en-GB" dirty="0" smtClean="0"/>
              <a:t>Summaries</a:t>
            </a:r>
          </a:p>
          <a:p>
            <a:r>
              <a:rPr lang="en-GB" dirty="0" smtClean="0"/>
              <a:t>Common accompaniments</a:t>
            </a:r>
          </a:p>
          <a:p>
            <a:endParaRPr lang="en-GB" dirty="0"/>
          </a:p>
        </p:txBody>
      </p:sp>
      <p:pic>
        <p:nvPicPr>
          <p:cNvPr id="7170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559050"/>
            <a:ext cx="2873896" cy="203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86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387</Words>
  <Application>Microsoft Office PowerPoint</Application>
  <PresentationFormat>Affichage à l'écran (4:3)</PresentationFormat>
  <Paragraphs>89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Office Theme</vt:lpstr>
      <vt:lpstr>Presentation Title</vt:lpstr>
      <vt:lpstr>Présentation PowerPoint</vt:lpstr>
      <vt:lpstr>Lille (100 tenants)</vt:lpstr>
      <vt:lpstr>Missions</vt:lpstr>
      <vt:lpstr>One for all, all for one !</vt:lpstr>
      <vt:lpstr>Competences</vt:lpstr>
      <vt:lpstr>Collaboration with many different services, success in implementation</vt:lpstr>
      <vt:lpstr>Added value of the multi disciplinary team</vt:lpstr>
      <vt:lpstr>Types of collaborations</vt:lpstr>
      <vt:lpstr>Sharing experience</vt:lpstr>
      <vt:lpstr>Sharing experience (again and again and…!)</vt:lpstr>
      <vt:lpstr>3 ingredients of the success </vt:lpstr>
      <vt:lpstr>3 current challenges</vt:lpstr>
      <vt:lpstr>Presentation Title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Silvia Mir</dc:creator>
  <cp:lastModifiedBy>OlivierV</cp:lastModifiedBy>
  <cp:revision>52</cp:revision>
  <dcterms:created xsi:type="dcterms:W3CDTF">2016-04-29T08:42:03Z</dcterms:created>
  <dcterms:modified xsi:type="dcterms:W3CDTF">2016-06-08T08:05:02Z</dcterms:modified>
</cp:coreProperties>
</file>