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2" r:id="rId5"/>
    <p:sldId id="260" r:id="rId6"/>
    <p:sldId id="261" r:id="rId7"/>
    <p:sldId id="265" r:id="rId8"/>
    <p:sldId id="266" r:id="rId9"/>
    <p:sldId id="269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1942B-4C80-4D8E-9F5F-1EED1073A81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93E1631-443A-4343-8A11-18618A694E60}">
      <dgm:prSet phldrT="[Texte]"/>
      <dgm:spPr/>
      <dgm:t>
        <a:bodyPr/>
        <a:lstStyle/>
        <a:p>
          <a:r>
            <a:rPr lang="fr-BE" cap="small" baseline="0"/>
            <a:t>Relais social urbain namurois</a:t>
          </a:r>
        </a:p>
      </dgm:t>
    </dgm:pt>
    <dgm:pt modelId="{38554584-3C9F-412A-A88F-D970BE6B5EEB}" type="parTrans" cxnId="{8C3AA65B-7426-4B4A-82C1-373605A068AF}">
      <dgm:prSet/>
      <dgm:spPr/>
      <dgm:t>
        <a:bodyPr/>
        <a:lstStyle/>
        <a:p>
          <a:endParaRPr lang="fr-BE"/>
        </a:p>
      </dgm:t>
    </dgm:pt>
    <dgm:pt modelId="{4F4E02F5-B0CE-4BA7-9869-7058B3CA91FB}" type="sibTrans" cxnId="{8C3AA65B-7426-4B4A-82C1-373605A068AF}">
      <dgm:prSet/>
      <dgm:spPr/>
      <dgm:t>
        <a:bodyPr/>
        <a:lstStyle/>
        <a:p>
          <a:endParaRPr lang="fr-BE"/>
        </a:p>
      </dgm:t>
    </dgm:pt>
    <dgm:pt modelId="{1DEA6EB0-97A3-4C24-89C5-1FB756FD0A84}" type="asst">
      <dgm:prSet phldrT="[Texte]"/>
      <dgm:spPr/>
      <dgm:t>
        <a:bodyPr/>
        <a:lstStyle/>
        <a:p>
          <a:r>
            <a:rPr lang="fr-BE" cap="small" baseline="0"/>
            <a:t>équipes mobiles de rue</a:t>
          </a:r>
        </a:p>
      </dgm:t>
    </dgm:pt>
    <dgm:pt modelId="{C48CEDCF-8EE7-468B-85D8-D6A95E472E73}" type="parTrans" cxnId="{E447A295-D04E-4D2B-8048-C0486D74A21C}">
      <dgm:prSet/>
      <dgm:spPr/>
      <dgm:t>
        <a:bodyPr/>
        <a:lstStyle/>
        <a:p>
          <a:endParaRPr lang="fr-BE"/>
        </a:p>
      </dgm:t>
    </dgm:pt>
    <dgm:pt modelId="{E419136E-78EF-4025-A08F-B290FD6BA783}" type="sibTrans" cxnId="{E447A295-D04E-4D2B-8048-C0486D74A21C}">
      <dgm:prSet/>
      <dgm:spPr/>
      <dgm:t>
        <a:bodyPr/>
        <a:lstStyle/>
        <a:p>
          <a:endParaRPr lang="fr-BE"/>
        </a:p>
      </dgm:t>
    </dgm:pt>
    <dgm:pt modelId="{FEB81503-62F6-4FB8-BCEA-F120B41251BE}">
      <dgm:prSet phldrT="[Texte]"/>
      <dgm:spPr/>
      <dgm:t>
        <a:bodyPr/>
        <a:lstStyle/>
        <a:p>
          <a:r>
            <a:rPr lang="fr-BE" cap="small" baseline="0" dirty="0"/>
            <a:t>Comptoir </a:t>
          </a:r>
          <a:r>
            <a:rPr lang="fr-BE" cap="small" baseline="0" dirty="0" smtClean="0"/>
            <a:t>l'échange</a:t>
          </a:r>
        </a:p>
        <a:p>
          <a:r>
            <a:rPr lang="fr-BE" cap="small" baseline="0" dirty="0" smtClean="0"/>
            <a:t>Addiction </a:t>
          </a:r>
          <a:r>
            <a:rPr lang="fr-BE" cap="small" baseline="0" dirty="0" err="1" smtClean="0"/>
            <a:t>sector</a:t>
          </a:r>
          <a:endParaRPr lang="fr-BE" cap="small" baseline="0" dirty="0"/>
        </a:p>
      </dgm:t>
    </dgm:pt>
    <dgm:pt modelId="{4D817587-3C1C-4A96-94EA-CA09EE92D729}" type="parTrans" cxnId="{F9503625-90CB-452A-994B-2A81654520ED}">
      <dgm:prSet/>
      <dgm:spPr/>
      <dgm:t>
        <a:bodyPr/>
        <a:lstStyle/>
        <a:p>
          <a:endParaRPr lang="fr-BE"/>
        </a:p>
      </dgm:t>
    </dgm:pt>
    <dgm:pt modelId="{59C28376-928D-430B-A22B-CB66CBB8E2BA}" type="sibTrans" cxnId="{F9503625-90CB-452A-994B-2A81654520ED}">
      <dgm:prSet/>
      <dgm:spPr/>
      <dgm:t>
        <a:bodyPr/>
        <a:lstStyle/>
        <a:p>
          <a:endParaRPr lang="fr-BE"/>
        </a:p>
      </dgm:t>
    </dgm:pt>
    <dgm:pt modelId="{D8CF7363-E4B5-438C-8593-3D34767BB959}">
      <dgm:prSet phldrT="[Texte]"/>
      <dgm:spPr/>
      <dgm:t>
        <a:bodyPr/>
        <a:lstStyle/>
        <a:p>
          <a:r>
            <a:rPr lang="fr-BE" cap="small" baseline="0" dirty="0" smtClean="0"/>
            <a:t>Phénix</a:t>
          </a:r>
        </a:p>
        <a:p>
          <a:r>
            <a:rPr lang="fr-BE" cap="small" baseline="0" dirty="0" smtClean="0"/>
            <a:t>Addiction </a:t>
          </a:r>
          <a:r>
            <a:rPr lang="fr-BE" cap="small" baseline="0" dirty="0" err="1" smtClean="0"/>
            <a:t>sector</a:t>
          </a:r>
          <a:endParaRPr lang="fr-BE" cap="small" baseline="0" dirty="0"/>
        </a:p>
      </dgm:t>
    </dgm:pt>
    <dgm:pt modelId="{1B8D8BF2-066E-4BDB-836E-33E31CC5D5FB}" type="parTrans" cxnId="{5E02F8E9-08F5-407D-8D03-03EA95760336}">
      <dgm:prSet/>
      <dgm:spPr/>
      <dgm:t>
        <a:bodyPr/>
        <a:lstStyle/>
        <a:p>
          <a:endParaRPr lang="fr-BE"/>
        </a:p>
      </dgm:t>
    </dgm:pt>
    <dgm:pt modelId="{1F07AF05-87B3-42A5-8E68-1C63CEBF1A8E}" type="sibTrans" cxnId="{5E02F8E9-08F5-407D-8D03-03EA95760336}">
      <dgm:prSet/>
      <dgm:spPr/>
      <dgm:t>
        <a:bodyPr/>
        <a:lstStyle/>
        <a:p>
          <a:endParaRPr lang="fr-BE"/>
        </a:p>
      </dgm:t>
    </dgm:pt>
    <dgm:pt modelId="{6E96351A-7DBD-4364-8081-16D9EDFCFFF1}">
      <dgm:prSet phldrT="[Texte]"/>
      <dgm:spPr/>
      <dgm:t>
        <a:bodyPr/>
        <a:lstStyle/>
        <a:p>
          <a:r>
            <a:rPr lang="fr-BE" cap="small" baseline="0" dirty="0"/>
            <a:t>travailleurs sociaux de </a:t>
          </a:r>
          <a:r>
            <a:rPr lang="fr-BE" cap="small" baseline="0" dirty="0" smtClean="0"/>
            <a:t>proximité</a:t>
          </a:r>
        </a:p>
        <a:p>
          <a:r>
            <a:rPr lang="fr-BE" cap="small" baseline="0" dirty="0" smtClean="0"/>
            <a:t>General social </a:t>
          </a:r>
          <a:r>
            <a:rPr lang="fr-BE" cap="small" baseline="0" dirty="0" err="1" smtClean="0"/>
            <a:t>Sector</a:t>
          </a:r>
          <a:endParaRPr lang="fr-BE" cap="small" baseline="0" dirty="0"/>
        </a:p>
      </dgm:t>
    </dgm:pt>
    <dgm:pt modelId="{017FAE51-D0C7-4D01-B3C4-4E8926484FB7}" type="parTrans" cxnId="{5C7EFC07-0E5E-410F-8D0D-396216283712}">
      <dgm:prSet/>
      <dgm:spPr/>
      <dgm:t>
        <a:bodyPr/>
        <a:lstStyle/>
        <a:p>
          <a:endParaRPr lang="fr-BE"/>
        </a:p>
      </dgm:t>
    </dgm:pt>
    <dgm:pt modelId="{7066CD32-7BEF-4FE3-8230-EBB622EBA4D4}" type="sibTrans" cxnId="{5C7EFC07-0E5E-410F-8D0D-396216283712}">
      <dgm:prSet/>
      <dgm:spPr/>
      <dgm:t>
        <a:bodyPr/>
        <a:lstStyle/>
        <a:p>
          <a:endParaRPr lang="fr-BE"/>
        </a:p>
      </dgm:t>
    </dgm:pt>
    <dgm:pt modelId="{FC7FD138-743E-4307-BEAF-ACE10986E114}" type="asst">
      <dgm:prSet/>
      <dgm:spPr/>
      <dgm:t>
        <a:bodyPr/>
        <a:lstStyle/>
        <a:p>
          <a:r>
            <a:rPr lang="fr-BE" cap="small" baseline="0"/>
            <a:t>housing first</a:t>
          </a:r>
        </a:p>
      </dgm:t>
    </dgm:pt>
    <dgm:pt modelId="{E93B40C8-362A-4272-BB1C-C554179D9A65}" type="parTrans" cxnId="{D5A25261-95E9-4D18-AB0E-A4DCB74CBA90}">
      <dgm:prSet/>
      <dgm:spPr/>
      <dgm:t>
        <a:bodyPr/>
        <a:lstStyle/>
        <a:p>
          <a:endParaRPr lang="fr-BE"/>
        </a:p>
      </dgm:t>
    </dgm:pt>
    <dgm:pt modelId="{E6FB57A1-E888-486C-AF52-DCBD5794E206}" type="sibTrans" cxnId="{D5A25261-95E9-4D18-AB0E-A4DCB74CBA90}">
      <dgm:prSet/>
      <dgm:spPr/>
      <dgm:t>
        <a:bodyPr/>
        <a:lstStyle/>
        <a:p>
          <a:endParaRPr lang="fr-BE"/>
        </a:p>
      </dgm:t>
    </dgm:pt>
    <dgm:pt modelId="{8965C056-7C55-4680-AA91-196B62E9C80D}">
      <dgm:prSet/>
      <dgm:spPr/>
      <dgm:t>
        <a:bodyPr/>
        <a:lstStyle/>
        <a:p>
          <a:r>
            <a:rPr lang="fr-BE" cap="small" baseline="0" dirty="0"/>
            <a:t>relais </a:t>
          </a:r>
          <a:r>
            <a:rPr lang="fr-BE" cap="small" baseline="0" dirty="0" smtClean="0"/>
            <a:t>santé</a:t>
          </a:r>
        </a:p>
        <a:p>
          <a:r>
            <a:rPr lang="fr-BE" cap="small" baseline="0" dirty="0" smtClean="0"/>
            <a:t>« social </a:t>
          </a:r>
          <a:r>
            <a:rPr lang="fr-BE" cap="small" baseline="0" dirty="0" err="1" smtClean="0"/>
            <a:t>Health</a:t>
          </a:r>
          <a:r>
            <a:rPr lang="fr-BE" cap="small" baseline="0" dirty="0" smtClean="0"/>
            <a:t> » </a:t>
          </a:r>
          <a:r>
            <a:rPr lang="fr-BE" cap="small" baseline="0" dirty="0" err="1" smtClean="0"/>
            <a:t>sector</a:t>
          </a:r>
          <a:endParaRPr lang="fr-BE" cap="small" baseline="0" dirty="0"/>
        </a:p>
      </dgm:t>
    </dgm:pt>
    <dgm:pt modelId="{FFA02EFA-06F0-48A8-AB10-56BC9AEC0A60}" type="parTrans" cxnId="{B5338B11-26C0-4D1D-B93F-685E3E5BD988}">
      <dgm:prSet/>
      <dgm:spPr/>
      <dgm:t>
        <a:bodyPr/>
        <a:lstStyle/>
        <a:p>
          <a:endParaRPr lang="fr-BE"/>
        </a:p>
      </dgm:t>
    </dgm:pt>
    <dgm:pt modelId="{0C64745C-9B57-454F-AC3B-19A53DDBCDAC}" type="sibTrans" cxnId="{B5338B11-26C0-4D1D-B93F-685E3E5BD988}">
      <dgm:prSet/>
      <dgm:spPr/>
      <dgm:t>
        <a:bodyPr/>
        <a:lstStyle/>
        <a:p>
          <a:endParaRPr lang="fr-BE"/>
        </a:p>
      </dgm:t>
    </dgm:pt>
    <dgm:pt modelId="{7BC01210-D8F8-410C-BA08-5469D37AC287}" type="pres">
      <dgm:prSet presAssocID="{6561942B-4C80-4D8E-9F5F-1EED1073A8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A34748C-8664-4E2E-913C-500F8E051325}" type="pres">
      <dgm:prSet presAssocID="{A93E1631-443A-4343-8A11-18618A694E60}" presName="hierRoot1" presStyleCnt="0">
        <dgm:presLayoutVars>
          <dgm:hierBranch val="init"/>
        </dgm:presLayoutVars>
      </dgm:prSet>
      <dgm:spPr/>
    </dgm:pt>
    <dgm:pt modelId="{97F88CFD-4EA4-44E7-B15E-3CAB9A3FA7F7}" type="pres">
      <dgm:prSet presAssocID="{A93E1631-443A-4343-8A11-18618A694E60}" presName="rootComposite1" presStyleCnt="0"/>
      <dgm:spPr/>
    </dgm:pt>
    <dgm:pt modelId="{5E7439C0-A3C7-4E20-9AD2-8F9E7F52A9A7}" type="pres">
      <dgm:prSet presAssocID="{A93E1631-443A-4343-8A11-18618A694E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D3375AB-CB98-4524-8822-C1A1D6C783FF}" type="pres">
      <dgm:prSet presAssocID="{A93E1631-443A-4343-8A11-18618A694E60}" presName="rootConnector1" presStyleLbl="node1" presStyleIdx="0" presStyleCnt="0"/>
      <dgm:spPr/>
      <dgm:t>
        <a:bodyPr/>
        <a:lstStyle/>
        <a:p>
          <a:endParaRPr lang="fr-BE"/>
        </a:p>
      </dgm:t>
    </dgm:pt>
    <dgm:pt modelId="{A08A4352-6E0B-4D7A-A19B-C3A19D766BFF}" type="pres">
      <dgm:prSet presAssocID="{A93E1631-443A-4343-8A11-18618A694E60}" presName="hierChild2" presStyleCnt="0"/>
      <dgm:spPr/>
    </dgm:pt>
    <dgm:pt modelId="{CAE73267-429D-4161-818C-C933D538BADB}" type="pres">
      <dgm:prSet presAssocID="{4D817587-3C1C-4A96-94EA-CA09EE92D729}" presName="Name64" presStyleLbl="parChTrans1D2" presStyleIdx="0" presStyleCnt="6"/>
      <dgm:spPr/>
      <dgm:t>
        <a:bodyPr/>
        <a:lstStyle/>
        <a:p>
          <a:endParaRPr lang="fr-BE"/>
        </a:p>
      </dgm:t>
    </dgm:pt>
    <dgm:pt modelId="{D31C1927-2AD8-4747-8BC6-790A6E962292}" type="pres">
      <dgm:prSet presAssocID="{FEB81503-62F6-4FB8-BCEA-F120B41251BE}" presName="hierRoot2" presStyleCnt="0">
        <dgm:presLayoutVars>
          <dgm:hierBranch val="init"/>
        </dgm:presLayoutVars>
      </dgm:prSet>
      <dgm:spPr/>
    </dgm:pt>
    <dgm:pt modelId="{087FAEA0-002E-4792-A3DD-3FD7732090EE}" type="pres">
      <dgm:prSet presAssocID="{FEB81503-62F6-4FB8-BCEA-F120B41251BE}" presName="rootComposite" presStyleCnt="0"/>
      <dgm:spPr/>
    </dgm:pt>
    <dgm:pt modelId="{474D7A0A-FBE9-4578-9E3E-25A082FC675A}" type="pres">
      <dgm:prSet presAssocID="{FEB81503-62F6-4FB8-BCEA-F120B41251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A502A0C-0BF6-4712-AB1F-18E731D1F79A}" type="pres">
      <dgm:prSet presAssocID="{FEB81503-62F6-4FB8-BCEA-F120B41251BE}" presName="rootConnector" presStyleLbl="node2" presStyleIdx="0" presStyleCnt="4"/>
      <dgm:spPr/>
      <dgm:t>
        <a:bodyPr/>
        <a:lstStyle/>
        <a:p>
          <a:endParaRPr lang="fr-BE"/>
        </a:p>
      </dgm:t>
    </dgm:pt>
    <dgm:pt modelId="{9ECB7FB0-9041-4948-9DDC-F7CDE8FF0366}" type="pres">
      <dgm:prSet presAssocID="{FEB81503-62F6-4FB8-BCEA-F120B41251BE}" presName="hierChild4" presStyleCnt="0"/>
      <dgm:spPr/>
    </dgm:pt>
    <dgm:pt modelId="{3C2DE4A7-2BBE-42BD-B4C5-13B96220E760}" type="pres">
      <dgm:prSet presAssocID="{FEB81503-62F6-4FB8-BCEA-F120B41251BE}" presName="hierChild5" presStyleCnt="0"/>
      <dgm:spPr/>
    </dgm:pt>
    <dgm:pt modelId="{FC52025F-F18A-45E1-A3D2-54A2E6F4CE52}" type="pres">
      <dgm:prSet presAssocID="{1B8D8BF2-066E-4BDB-836E-33E31CC5D5FB}" presName="Name64" presStyleLbl="parChTrans1D2" presStyleIdx="1" presStyleCnt="6"/>
      <dgm:spPr/>
      <dgm:t>
        <a:bodyPr/>
        <a:lstStyle/>
        <a:p>
          <a:endParaRPr lang="fr-BE"/>
        </a:p>
      </dgm:t>
    </dgm:pt>
    <dgm:pt modelId="{5A6EF9AA-8848-42C2-BA4A-41C84B53E443}" type="pres">
      <dgm:prSet presAssocID="{D8CF7363-E4B5-438C-8593-3D34767BB959}" presName="hierRoot2" presStyleCnt="0">
        <dgm:presLayoutVars>
          <dgm:hierBranch val="init"/>
        </dgm:presLayoutVars>
      </dgm:prSet>
      <dgm:spPr/>
    </dgm:pt>
    <dgm:pt modelId="{6AA7E694-3FBC-4014-BDCE-349149B6FAD0}" type="pres">
      <dgm:prSet presAssocID="{D8CF7363-E4B5-438C-8593-3D34767BB959}" presName="rootComposite" presStyleCnt="0"/>
      <dgm:spPr/>
    </dgm:pt>
    <dgm:pt modelId="{4B037A41-7399-4A30-9CA1-C6458586E20E}" type="pres">
      <dgm:prSet presAssocID="{D8CF7363-E4B5-438C-8593-3D34767BB95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F2E83F5-C245-40BC-818D-AAEA2DD5EEA5}" type="pres">
      <dgm:prSet presAssocID="{D8CF7363-E4B5-438C-8593-3D34767BB959}" presName="rootConnector" presStyleLbl="node2" presStyleIdx="1" presStyleCnt="4"/>
      <dgm:spPr/>
      <dgm:t>
        <a:bodyPr/>
        <a:lstStyle/>
        <a:p>
          <a:endParaRPr lang="fr-BE"/>
        </a:p>
      </dgm:t>
    </dgm:pt>
    <dgm:pt modelId="{AD217689-B394-44B1-AC4F-BCC78423A064}" type="pres">
      <dgm:prSet presAssocID="{D8CF7363-E4B5-438C-8593-3D34767BB959}" presName="hierChild4" presStyleCnt="0"/>
      <dgm:spPr/>
    </dgm:pt>
    <dgm:pt modelId="{CB1EC233-0221-44C3-95A4-38B296C73A34}" type="pres">
      <dgm:prSet presAssocID="{D8CF7363-E4B5-438C-8593-3D34767BB959}" presName="hierChild5" presStyleCnt="0"/>
      <dgm:spPr/>
    </dgm:pt>
    <dgm:pt modelId="{A37D2528-8638-4E95-A74E-7AC16CAE6F86}" type="pres">
      <dgm:prSet presAssocID="{FFA02EFA-06F0-48A8-AB10-56BC9AEC0A60}" presName="Name64" presStyleLbl="parChTrans1D2" presStyleIdx="2" presStyleCnt="6"/>
      <dgm:spPr/>
      <dgm:t>
        <a:bodyPr/>
        <a:lstStyle/>
        <a:p>
          <a:endParaRPr lang="fr-BE"/>
        </a:p>
      </dgm:t>
    </dgm:pt>
    <dgm:pt modelId="{0F978941-4B84-437E-9C72-F936C721923A}" type="pres">
      <dgm:prSet presAssocID="{8965C056-7C55-4680-AA91-196B62E9C80D}" presName="hierRoot2" presStyleCnt="0">
        <dgm:presLayoutVars>
          <dgm:hierBranch val="init"/>
        </dgm:presLayoutVars>
      </dgm:prSet>
      <dgm:spPr/>
    </dgm:pt>
    <dgm:pt modelId="{4901C9B3-42F3-4B07-82A6-62C28A92F49D}" type="pres">
      <dgm:prSet presAssocID="{8965C056-7C55-4680-AA91-196B62E9C80D}" presName="rootComposite" presStyleCnt="0"/>
      <dgm:spPr/>
    </dgm:pt>
    <dgm:pt modelId="{AA8BFD7F-46D1-4A6C-8838-027C87F17AFB}" type="pres">
      <dgm:prSet presAssocID="{8965C056-7C55-4680-AA91-196B62E9C80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CC99ECF-CC5D-4BC1-BCE0-7DC3D34EB4A8}" type="pres">
      <dgm:prSet presAssocID="{8965C056-7C55-4680-AA91-196B62E9C80D}" presName="rootConnector" presStyleLbl="node2" presStyleIdx="2" presStyleCnt="4"/>
      <dgm:spPr/>
      <dgm:t>
        <a:bodyPr/>
        <a:lstStyle/>
        <a:p>
          <a:endParaRPr lang="fr-BE"/>
        </a:p>
      </dgm:t>
    </dgm:pt>
    <dgm:pt modelId="{74BCF498-1339-4090-9CA9-746F295FF0D5}" type="pres">
      <dgm:prSet presAssocID="{8965C056-7C55-4680-AA91-196B62E9C80D}" presName="hierChild4" presStyleCnt="0"/>
      <dgm:spPr/>
    </dgm:pt>
    <dgm:pt modelId="{AEED41F0-0D51-434E-BE5D-3AA0FF217F21}" type="pres">
      <dgm:prSet presAssocID="{8965C056-7C55-4680-AA91-196B62E9C80D}" presName="hierChild5" presStyleCnt="0"/>
      <dgm:spPr/>
    </dgm:pt>
    <dgm:pt modelId="{BBE907B9-ECFC-4690-B4BC-FCB17A6FF232}" type="pres">
      <dgm:prSet presAssocID="{017FAE51-D0C7-4D01-B3C4-4E8926484FB7}" presName="Name64" presStyleLbl="parChTrans1D2" presStyleIdx="3" presStyleCnt="6"/>
      <dgm:spPr/>
      <dgm:t>
        <a:bodyPr/>
        <a:lstStyle/>
        <a:p>
          <a:endParaRPr lang="fr-BE"/>
        </a:p>
      </dgm:t>
    </dgm:pt>
    <dgm:pt modelId="{92C41894-0177-4401-BA73-530B862C0DE2}" type="pres">
      <dgm:prSet presAssocID="{6E96351A-7DBD-4364-8081-16D9EDFCFFF1}" presName="hierRoot2" presStyleCnt="0">
        <dgm:presLayoutVars>
          <dgm:hierBranch val="init"/>
        </dgm:presLayoutVars>
      </dgm:prSet>
      <dgm:spPr/>
    </dgm:pt>
    <dgm:pt modelId="{09E2F172-AD3F-4F56-8A68-FC4E6AAB56EF}" type="pres">
      <dgm:prSet presAssocID="{6E96351A-7DBD-4364-8081-16D9EDFCFFF1}" presName="rootComposite" presStyleCnt="0"/>
      <dgm:spPr/>
    </dgm:pt>
    <dgm:pt modelId="{3616592A-B8C8-4F61-8644-7E5DE4A95A37}" type="pres">
      <dgm:prSet presAssocID="{6E96351A-7DBD-4364-8081-16D9EDFCFFF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B455C89-6B92-4CD7-B021-5FBAC0CDD8F7}" type="pres">
      <dgm:prSet presAssocID="{6E96351A-7DBD-4364-8081-16D9EDFCFFF1}" presName="rootConnector" presStyleLbl="node2" presStyleIdx="3" presStyleCnt="4"/>
      <dgm:spPr/>
      <dgm:t>
        <a:bodyPr/>
        <a:lstStyle/>
        <a:p>
          <a:endParaRPr lang="fr-BE"/>
        </a:p>
      </dgm:t>
    </dgm:pt>
    <dgm:pt modelId="{180C9BC8-E4EC-4C74-8DDD-2EF1B255BF14}" type="pres">
      <dgm:prSet presAssocID="{6E96351A-7DBD-4364-8081-16D9EDFCFFF1}" presName="hierChild4" presStyleCnt="0"/>
      <dgm:spPr/>
    </dgm:pt>
    <dgm:pt modelId="{A647A2B9-F923-4524-988D-C66D0BC22997}" type="pres">
      <dgm:prSet presAssocID="{6E96351A-7DBD-4364-8081-16D9EDFCFFF1}" presName="hierChild5" presStyleCnt="0"/>
      <dgm:spPr/>
    </dgm:pt>
    <dgm:pt modelId="{DE3E7560-A48D-4E1F-8AE7-C6688616473C}" type="pres">
      <dgm:prSet presAssocID="{A93E1631-443A-4343-8A11-18618A694E60}" presName="hierChild3" presStyleCnt="0"/>
      <dgm:spPr/>
    </dgm:pt>
    <dgm:pt modelId="{41D5C4B5-EA10-4B92-BF35-84599E4864D5}" type="pres">
      <dgm:prSet presAssocID="{C48CEDCF-8EE7-468B-85D8-D6A95E472E73}" presName="Name115" presStyleLbl="parChTrans1D2" presStyleIdx="4" presStyleCnt="6"/>
      <dgm:spPr/>
      <dgm:t>
        <a:bodyPr/>
        <a:lstStyle/>
        <a:p>
          <a:endParaRPr lang="fr-BE"/>
        </a:p>
      </dgm:t>
    </dgm:pt>
    <dgm:pt modelId="{1A4E2CD5-A2EA-49D4-AFE1-0247AD8B6FBD}" type="pres">
      <dgm:prSet presAssocID="{1DEA6EB0-97A3-4C24-89C5-1FB756FD0A84}" presName="hierRoot3" presStyleCnt="0">
        <dgm:presLayoutVars>
          <dgm:hierBranch val="init"/>
        </dgm:presLayoutVars>
      </dgm:prSet>
      <dgm:spPr/>
    </dgm:pt>
    <dgm:pt modelId="{72C65D5B-CB2D-4890-8A1E-FE5B5DAF0838}" type="pres">
      <dgm:prSet presAssocID="{1DEA6EB0-97A3-4C24-89C5-1FB756FD0A84}" presName="rootComposite3" presStyleCnt="0"/>
      <dgm:spPr/>
    </dgm:pt>
    <dgm:pt modelId="{1E953201-3691-41E9-A78F-FB20B8ECF37E}" type="pres">
      <dgm:prSet presAssocID="{1DEA6EB0-97A3-4C24-89C5-1FB756FD0A8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4E611B-3155-43B3-96F4-485584437202}" type="pres">
      <dgm:prSet presAssocID="{1DEA6EB0-97A3-4C24-89C5-1FB756FD0A84}" presName="rootConnector3" presStyleLbl="asst1" presStyleIdx="0" presStyleCnt="2"/>
      <dgm:spPr/>
      <dgm:t>
        <a:bodyPr/>
        <a:lstStyle/>
        <a:p>
          <a:endParaRPr lang="fr-BE"/>
        </a:p>
      </dgm:t>
    </dgm:pt>
    <dgm:pt modelId="{31421744-096F-421B-8942-0C8E04B39D58}" type="pres">
      <dgm:prSet presAssocID="{1DEA6EB0-97A3-4C24-89C5-1FB756FD0A84}" presName="hierChild6" presStyleCnt="0"/>
      <dgm:spPr/>
    </dgm:pt>
    <dgm:pt modelId="{4148F150-3199-4C82-9510-D7062951C460}" type="pres">
      <dgm:prSet presAssocID="{1DEA6EB0-97A3-4C24-89C5-1FB756FD0A84}" presName="hierChild7" presStyleCnt="0"/>
      <dgm:spPr/>
    </dgm:pt>
    <dgm:pt modelId="{DEE85DCA-EF71-4117-8ACC-9A55E1E66F45}" type="pres">
      <dgm:prSet presAssocID="{E93B40C8-362A-4272-BB1C-C554179D9A65}" presName="Name115" presStyleLbl="parChTrans1D2" presStyleIdx="5" presStyleCnt="6"/>
      <dgm:spPr/>
      <dgm:t>
        <a:bodyPr/>
        <a:lstStyle/>
        <a:p>
          <a:endParaRPr lang="fr-BE"/>
        </a:p>
      </dgm:t>
    </dgm:pt>
    <dgm:pt modelId="{D495950D-501C-4F83-8B2E-582793B3E171}" type="pres">
      <dgm:prSet presAssocID="{FC7FD138-743E-4307-BEAF-ACE10986E114}" presName="hierRoot3" presStyleCnt="0">
        <dgm:presLayoutVars>
          <dgm:hierBranch val="init"/>
        </dgm:presLayoutVars>
      </dgm:prSet>
      <dgm:spPr/>
    </dgm:pt>
    <dgm:pt modelId="{DB4860BA-C9BF-4521-AAE9-3170EB450626}" type="pres">
      <dgm:prSet presAssocID="{FC7FD138-743E-4307-BEAF-ACE10986E114}" presName="rootComposite3" presStyleCnt="0"/>
      <dgm:spPr/>
    </dgm:pt>
    <dgm:pt modelId="{B10A8CDE-405B-493F-83FC-C2BBBA3E263A}" type="pres">
      <dgm:prSet presAssocID="{FC7FD138-743E-4307-BEAF-ACE10986E114}" presName="rootText3" presStyleLbl="asst1" presStyleIdx="1" presStyleCnt="2" custLinFactNeighborY="-376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8462ED-157E-47A1-9226-C5C0194E09BE}" type="pres">
      <dgm:prSet presAssocID="{FC7FD138-743E-4307-BEAF-ACE10986E114}" presName="rootConnector3" presStyleLbl="asst1" presStyleIdx="1" presStyleCnt="2"/>
      <dgm:spPr/>
      <dgm:t>
        <a:bodyPr/>
        <a:lstStyle/>
        <a:p>
          <a:endParaRPr lang="fr-BE"/>
        </a:p>
      </dgm:t>
    </dgm:pt>
    <dgm:pt modelId="{7B9782B1-27E3-4773-AFAF-46238E3E5F98}" type="pres">
      <dgm:prSet presAssocID="{FC7FD138-743E-4307-BEAF-ACE10986E114}" presName="hierChild6" presStyleCnt="0"/>
      <dgm:spPr/>
    </dgm:pt>
    <dgm:pt modelId="{F21B276B-C3B6-476F-9A90-6D509CAB0151}" type="pres">
      <dgm:prSet presAssocID="{FC7FD138-743E-4307-BEAF-ACE10986E114}" presName="hierChild7" presStyleCnt="0"/>
      <dgm:spPr/>
    </dgm:pt>
  </dgm:ptLst>
  <dgm:cxnLst>
    <dgm:cxn modelId="{5C7EFC07-0E5E-410F-8D0D-396216283712}" srcId="{A93E1631-443A-4343-8A11-18618A694E60}" destId="{6E96351A-7DBD-4364-8081-16D9EDFCFFF1}" srcOrd="5" destOrd="0" parTransId="{017FAE51-D0C7-4D01-B3C4-4E8926484FB7}" sibTransId="{7066CD32-7BEF-4FE3-8230-EBB622EBA4D4}"/>
    <dgm:cxn modelId="{4B045562-73AC-4677-A90B-D0E734C9074A}" type="presOf" srcId="{D8CF7363-E4B5-438C-8593-3D34767BB959}" destId="{DF2E83F5-C245-40BC-818D-AAEA2DD5EEA5}" srcOrd="1" destOrd="0" presId="urn:microsoft.com/office/officeart/2009/3/layout/HorizontalOrganizationChart"/>
    <dgm:cxn modelId="{0618DAFF-9F9F-4FFC-A115-822C8027CAC7}" type="presOf" srcId="{C48CEDCF-8EE7-468B-85D8-D6A95E472E73}" destId="{41D5C4B5-EA10-4B92-BF35-84599E4864D5}" srcOrd="0" destOrd="0" presId="urn:microsoft.com/office/officeart/2009/3/layout/HorizontalOrganizationChart"/>
    <dgm:cxn modelId="{57D0570E-0BA4-4C99-846B-1ACB0EBB0195}" type="presOf" srcId="{FC7FD138-743E-4307-BEAF-ACE10986E114}" destId="{E88462ED-157E-47A1-9226-C5C0194E09BE}" srcOrd="1" destOrd="0" presId="urn:microsoft.com/office/officeart/2009/3/layout/HorizontalOrganizationChart"/>
    <dgm:cxn modelId="{5E02F8E9-08F5-407D-8D03-03EA95760336}" srcId="{A93E1631-443A-4343-8A11-18618A694E60}" destId="{D8CF7363-E4B5-438C-8593-3D34767BB959}" srcOrd="3" destOrd="0" parTransId="{1B8D8BF2-066E-4BDB-836E-33E31CC5D5FB}" sibTransId="{1F07AF05-87B3-42A5-8E68-1C63CEBF1A8E}"/>
    <dgm:cxn modelId="{A905983E-5A61-417A-B17C-03FBBF3FA3CE}" type="presOf" srcId="{6E96351A-7DBD-4364-8081-16D9EDFCFFF1}" destId="{3616592A-B8C8-4F61-8644-7E5DE4A95A37}" srcOrd="0" destOrd="0" presId="urn:microsoft.com/office/officeart/2009/3/layout/HorizontalOrganizationChart"/>
    <dgm:cxn modelId="{85411048-1E1F-43E3-AFC2-F6994E77D5B8}" type="presOf" srcId="{1DEA6EB0-97A3-4C24-89C5-1FB756FD0A84}" destId="{1E953201-3691-41E9-A78F-FB20B8ECF37E}" srcOrd="0" destOrd="0" presId="urn:microsoft.com/office/officeart/2009/3/layout/HorizontalOrganizationChart"/>
    <dgm:cxn modelId="{E447A295-D04E-4D2B-8048-C0486D74A21C}" srcId="{A93E1631-443A-4343-8A11-18618A694E60}" destId="{1DEA6EB0-97A3-4C24-89C5-1FB756FD0A84}" srcOrd="0" destOrd="0" parTransId="{C48CEDCF-8EE7-468B-85D8-D6A95E472E73}" sibTransId="{E419136E-78EF-4025-A08F-B290FD6BA783}"/>
    <dgm:cxn modelId="{45FEEE71-80D0-4C7E-8B7D-E68C84E30AD3}" type="presOf" srcId="{FEB81503-62F6-4FB8-BCEA-F120B41251BE}" destId="{AA502A0C-0BF6-4712-AB1F-18E731D1F79A}" srcOrd="1" destOrd="0" presId="urn:microsoft.com/office/officeart/2009/3/layout/HorizontalOrganizationChart"/>
    <dgm:cxn modelId="{97104958-6E28-4F60-9DFD-EAEAC1D6200F}" type="presOf" srcId="{FFA02EFA-06F0-48A8-AB10-56BC9AEC0A60}" destId="{A37D2528-8638-4E95-A74E-7AC16CAE6F86}" srcOrd="0" destOrd="0" presId="urn:microsoft.com/office/officeart/2009/3/layout/HorizontalOrganizationChart"/>
    <dgm:cxn modelId="{DF6433D9-9749-4B95-A564-C1F0FACAB0AA}" type="presOf" srcId="{8965C056-7C55-4680-AA91-196B62E9C80D}" destId="{AA8BFD7F-46D1-4A6C-8838-027C87F17AFB}" srcOrd="0" destOrd="0" presId="urn:microsoft.com/office/officeart/2009/3/layout/HorizontalOrganizationChart"/>
    <dgm:cxn modelId="{0712A3BC-BD14-456C-835E-1A210DAD6FD3}" type="presOf" srcId="{A93E1631-443A-4343-8A11-18618A694E60}" destId="{5E7439C0-A3C7-4E20-9AD2-8F9E7F52A9A7}" srcOrd="0" destOrd="0" presId="urn:microsoft.com/office/officeart/2009/3/layout/HorizontalOrganizationChart"/>
    <dgm:cxn modelId="{D5A25261-95E9-4D18-AB0E-A4DCB74CBA90}" srcId="{A93E1631-443A-4343-8A11-18618A694E60}" destId="{FC7FD138-743E-4307-BEAF-ACE10986E114}" srcOrd="1" destOrd="0" parTransId="{E93B40C8-362A-4272-BB1C-C554179D9A65}" sibTransId="{E6FB57A1-E888-486C-AF52-DCBD5794E206}"/>
    <dgm:cxn modelId="{21A0D676-E212-44D9-A44F-EFF9A9928ED0}" type="presOf" srcId="{8965C056-7C55-4680-AA91-196B62E9C80D}" destId="{8CC99ECF-CC5D-4BC1-BCE0-7DC3D34EB4A8}" srcOrd="1" destOrd="0" presId="urn:microsoft.com/office/officeart/2009/3/layout/HorizontalOrganizationChart"/>
    <dgm:cxn modelId="{B0CB9351-9182-469E-AFBB-ED6B9ACA9E36}" type="presOf" srcId="{6561942B-4C80-4D8E-9F5F-1EED1073A81D}" destId="{7BC01210-D8F8-410C-BA08-5469D37AC287}" srcOrd="0" destOrd="0" presId="urn:microsoft.com/office/officeart/2009/3/layout/HorizontalOrganizationChart"/>
    <dgm:cxn modelId="{C776233F-C8F8-4108-9AEB-83F2B79BCA50}" type="presOf" srcId="{017FAE51-D0C7-4D01-B3C4-4E8926484FB7}" destId="{BBE907B9-ECFC-4690-B4BC-FCB17A6FF232}" srcOrd="0" destOrd="0" presId="urn:microsoft.com/office/officeart/2009/3/layout/HorizontalOrganizationChart"/>
    <dgm:cxn modelId="{366302A6-040C-4402-9A03-346584D139E2}" type="presOf" srcId="{E93B40C8-362A-4272-BB1C-C554179D9A65}" destId="{DEE85DCA-EF71-4117-8ACC-9A55E1E66F45}" srcOrd="0" destOrd="0" presId="urn:microsoft.com/office/officeart/2009/3/layout/HorizontalOrganizationChart"/>
    <dgm:cxn modelId="{3E0F17C9-7F83-4946-9697-77F5E3A7DCA4}" type="presOf" srcId="{FC7FD138-743E-4307-BEAF-ACE10986E114}" destId="{B10A8CDE-405B-493F-83FC-C2BBBA3E263A}" srcOrd="0" destOrd="0" presId="urn:microsoft.com/office/officeart/2009/3/layout/HorizontalOrganizationChart"/>
    <dgm:cxn modelId="{0A9CDAF1-2CBC-457E-AE80-6F37EC6584BC}" type="presOf" srcId="{1B8D8BF2-066E-4BDB-836E-33E31CC5D5FB}" destId="{FC52025F-F18A-45E1-A3D2-54A2E6F4CE52}" srcOrd="0" destOrd="0" presId="urn:microsoft.com/office/officeart/2009/3/layout/HorizontalOrganizationChart"/>
    <dgm:cxn modelId="{06CC0F1B-08B8-46EF-954C-F42BB2587D5E}" type="presOf" srcId="{6E96351A-7DBD-4364-8081-16D9EDFCFFF1}" destId="{BB455C89-6B92-4CD7-B021-5FBAC0CDD8F7}" srcOrd="1" destOrd="0" presId="urn:microsoft.com/office/officeart/2009/3/layout/HorizontalOrganizationChart"/>
    <dgm:cxn modelId="{8C3AA65B-7426-4B4A-82C1-373605A068AF}" srcId="{6561942B-4C80-4D8E-9F5F-1EED1073A81D}" destId="{A93E1631-443A-4343-8A11-18618A694E60}" srcOrd="0" destOrd="0" parTransId="{38554584-3C9F-412A-A88F-D970BE6B5EEB}" sibTransId="{4F4E02F5-B0CE-4BA7-9869-7058B3CA91FB}"/>
    <dgm:cxn modelId="{EC826A68-7CCE-4471-A8A0-C7EFBF78BCE1}" type="presOf" srcId="{4D817587-3C1C-4A96-94EA-CA09EE92D729}" destId="{CAE73267-429D-4161-818C-C933D538BADB}" srcOrd="0" destOrd="0" presId="urn:microsoft.com/office/officeart/2009/3/layout/HorizontalOrganizationChart"/>
    <dgm:cxn modelId="{F9503625-90CB-452A-994B-2A81654520ED}" srcId="{A93E1631-443A-4343-8A11-18618A694E60}" destId="{FEB81503-62F6-4FB8-BCEA-F120B41251BE}" srcOrd="2" destOrd="0" parTransId="{4D817587-3C1C-4A96-94EA-CA09EE92D729}" sibTransId="{59C28376-928D-430B-A22B-CB66CBB8E2BA}"/>
    <dgm:cxn modelId="{B61FD739-6A72-4E9A-81C3-31C751C39B72}" type="presOf" srcId="{FEB81503-62F6-4FB8-BCEA-F120B41251BE}" destId="{474D7A0A-FBE9-4578-9E3E-25A082FC675A}" srcOrd="0" destOrd="0" presId="urn:microsoft.com/office/officeart/2009/3/layout/HorizontalOrganizationChart"/>
    <dgm:cxn modelId="{41116AF0-FCF1-4801-93E3-6E686D653F1A}" type="presOf" srcId="{A93E1631-443A-4343-8A11-18618A694E60}" destId="{AD3375AB-CB98-4524-8822-C1A1D6C783FF}" srcOrd="1" destOrd="0" presId="urn:microsoft.com/office/officeart/2009/3/layout/HorizontalOrganizationChart"/>
    <dgm:cxn modelId="{E04959FB-5D50-4BCB-A862-B9B89D565ED1}" type="presOf" srcId="{D8CF7363-E4B5-438C-8593-3D34767BB959}" destId="{4B037A41-7399-4A30-9CA1-C6458586E20E}" srcOrd="0" destOrd="0" presId="urn:microsoft.com/office/officeart/2009/3/layout/HorizontalOrganizationChart"/>
    <dgm:cxn modelId="{B5338B11-26C0-4D1D-B93F-685E3E5BD988}" srcId="{A93E1631-443A-4343-8A11-18618A694E60}" destId="{8965C056-7C55-4680-AA91-196B62E9C80D}" srcOrd="4" destOrd="0" parTransId="{FFA02EFA-06F0-48A8-AB10-56BC9AEC0A60}" sibTransId="{0C64745C-9B57-454F-AC3B-19A53DDBCDAC}"/>
    <dgm:cxn modelId="{3A4556C6-3D70-45A4-B3F1-D054CAE14F71}" type="presOf" srcId="{1DEA6EB0-97A3-4C24-89C5-1FB756FD0A84}" destId="{FC4E611B-3155-43B3-96F4-485584437202}" srcOrd="1" destOrd="0" presId="urn:microsoft.com/office/officeart/2009/3/layout/HorizontalOrganizationChart"/>
    <dgm:cxn modelId="{245365F9-E650-4F2A-9343-0D9828E88CF6}" type="presParOf" srcId="{7BC01210-D8F8-410C-BA08-5469D37AC287}" destId="{3A34748C-8664-4E2E-913C-500F8E051325}" srcOrd="0" destOrd="0" presId="urn:microsoft.com/office/officeart/2009/3/layout/HorizontalOrganizationChart"/>
    <dgm:cxn modelId="{6AB054F7-A0F7-4FF0-81FC-00BA604C6836}" type="presParOf" srcId="{3A34748C-8664-4E2E-913C-500F8E051325}" destId="{97F88CFD-4EA4-44E7-B15E-3CAB9A3FA7F7}" srcOrd="0" destOrd="0" presId="urn:microsoft.com/office/officeart/2009/3/layout/HorizontalOrganizationChart"/>
    <dgm:cxn modelId="{26075B17-D963-4B98-BBD0-FDD721840830}" type="presParOf" srcId="{97F88CFD-4EA4-44E7-B15E-3CAB9A3FA7F7}" destId="{5E7439C0-A3C7-4E20-9AD2-8F9E7F52A9A7}" srcOrd="0" destOrd="0" presId="urn:microsoft.com/office/officeart/2009/3/layout/HorizontalOrganizationChart"/>
    <dgm:cxn modelId="{D43B8BA8-0EAC-4E23-BC9B-E7B55C345D45}" type="presParOf" srcId="{97F88CFD-4EA4-44E7-B15E-3CAB9A3FA7F7}" destId="{AD3375AB-CB98-4524-8822-C1A1D6C783FF}" srcOrd="1" destOrd="0" presId="urn:microsoft.com/office/officeart/2009/3/layout/HorizontalOrganizationChart"/>
    <dgm:cxn modelId="{5C65EA04-5809-4037-8E04-E3FE655FB0F5}" type="presParOf" srcId="{3A34748C-8664-4E2E-913C-500F8E051325}" destId="{A08A4352-6E0B-4D7A-A19B-C3A19D766BFF}" srcOrd="1" destOrd="0" presId="urn:microsoft.com/office/officeart/2009/3/layout/HorizontalOrganizationChart"/>
    <dgm:cxn modelId="{4BA75EE0-6CD2-4F13-8F7F-286203D1C171}" type="presParOf" srcId="{A08A4352-6E0B-4D7A-A19B-C3A19D766BFF}" destId="{CAE73267-429D-4161-818C-C933D538BADB}" srcOrd="0" destOrd="0" presId="urn:microsoft.com/office/officeart/2009/3/layout/HorizontalOrganizationChart"/>
    <dgm:cxn modelId="{1CDB11A9-6AC4-4007-B135-51B88E404889}" type="presParOf" srcId="{A08A4352-6E0B-4D7A-A19B-C3A19D766BFF}" destId="{D31C1927-2AD8-4747-8BC6-790A6E962292}" srcOrd="1" destOrd="0" presId="urn:microsoft.com/office/officeart/2009/3/layout/HorizontalOrganizationChart"/>
    <dgm:cxn modelId="{CA8B16DF-BECC-477B-A503-4D3B98B7092B}" type="presParOf" srcId="{D31C1927-2AD8-4747-8BC6-790A6E962292}" destId="{087FAEA0-002E-4792-A3DD-3FD7732090EE}" srcOrd="0" destOrd="0" presId="urn:microsoft.com/office/officeart/2009/3/layout/HorizontalOrganizationChart"/>
    <dgm:cxn modelId="{FC13B854-929B-422B-95DB-D4DE9CAFE6E1}" type="presParOf" srcId="{087FAEA0-002E-4792-A3DD-3FD7732090EE}" destId="{474D7A0A-FBE9-4578-9E3E-25A082FC675A}" srcOrd="0" destOrd="0" presId="urn:microsoft.com/office/officeart/2009/3/layout/HorizontalOrganizationChart"/>
    <dgm:cxn modelId="{02D5E83E-6870-40C9-BCF9-8B4135F25A75}" type="presParOf" srcId="{087FAEA0-002E-4792-A3DD-3FD7732090EE}" destId="{AA502A0C-0BF6-4712-AB1F-18E731D1F79A}" srcOrd="1" destOrd="0" presId="urn:microsoft.com/office/officeart/2009/3/layout/HorizontalOrganizationChart"/>
    <dgm:cxn modelId="{B6AA6121-2EB4-4DBB-80F3-3E5DE0097B39}" type="presParOf" srcId="{D31C1927-2AD8-4747-8BC6-790A6E962292}" destId="{9ECB7FB0-9041-4948-9DDC-F7CDE8FF0366}" srcOrd="1" destOrd="0" presId="urn:microsoft.com/office/officeart/2009/3/layout/HorizontalOrganizationChart"/>
    <dgm:cxn modelId="{8363C322-9F9A-4B8E-A784-2EECD569C683}" type="presParOf" srcId="{D31C1927-2AD8-4747-8BC6-790A6E962292}" destId="{3C2DE4A7-2BBE-42BD-B4C5-13B96220E760}" srcOrd="2" destOrd="0" presId="urn:microsoft.com/office/officeart/2009/3/layout/HorizontalOrganizationChart"/>
    <dgm:cxn modelId="{FDF8EFB9-9A72-421D-84D8-4FF26321337A}" type="presParOf" srcId="{A08A4352-6E0B-4D7A-A19B-C3A19D766BFF}" destId="{FC52025F-F18A-45E1-A3D2-54A2E6F4CE52}" srcOrd="2" destOrd="0" presId="urn:microsoft.com/office/officeart/2009/3/layout/HorizontalOrganizationChart"/>
    <dgm:cxn modelId="{7259879F-8091-4684-B831-22174A143F87}" type="presParOf" srcId="{A08A4352-6E0B-4D7A-A19B-C3A19D766BFF}" destId="{5A6EF9AA-8848-42C2-BA4A-41C84B53E443}" srcOrd="3" destOrd="0" presId="urn:microsoft.com/office/officeart/2009/3/layout/HorizontalOrganizationChart"/>
    <dgm:cxn modelId="{443E78E6-D99E-4CD4-9BCD-D8AE8DC94230}" type="presParOf" srcId="{5A6EF9AA-8848-42C2-BA4A-41C84B53E443}" destId="{6AA7E694-3FBC-4014-BDCE-349149B6FAD0}" srcOrd="0" destOrd="0" presId="urn:microsoft.com/office/officeart/2009/3/layout/HorizontalOrganizationChart"/>
    <dgm:cxn modelId="{00A63BEE-7243-4981-ACF9-D2945B11AE55}" type="presParOf" srcId="{6AA7E694-3FBC-4014-BDCE-349149B6FAD0}" destId="{4B037A41-7399-4A30-9CA1-C6458586E20E}" srcOrd="0" destOrd="0" presId="urn:microsoft.com/office/officeart/2009/3/layout/HorizontalOrganizationChart"/>
    <dgm:cxn modelId="{98FB53CA-712B-4A70-8CA8-A8ED3B392039}" type="presParOf" srcId="{6AA7E694-3FBC-4014-BDCE-349149B6FAD0}" destId="{DF2E83F5-C245-40BC-818D-AAEA2DD5EEA5}" srcOrd="1" destOrd="0" presId="urn:microsoft.com/office/officeart/2009/3/layout/HorizontalOrganizationChart"/>
    <dgm:cxn modelId="{D2AE4479-0B3A-46FB-98CF-5F73DD9EA4CB}" type="presParOf" srcId="{5A6EF9AA-8848-42C2-BA4A-41C84B53E443}" destId="{AD217689-B394-44B1-AC4F-BCC78423A064}" srcOrd="1" destOrd="0" presId="urn:microsoft.com/office/officeart/2009/3/layout/HorizontalOrganizationChart"/>
    <dgm:cxn modelId="{63E86756-5D99-4AF9-B773-91CB6D80F60C}" type="presParOf" srcId="{5A6EF9AA-8848-42C2-BA4A-41C84B53E443}" destId="{CB1EC233-0221-44C3-95A4-38B296C73A34}" srcOrd="2" destOrd="0" presId="urn:microsoft.com/office/officeart/2009/3/layout/HorizontalOrganizationChart"/>
    <dgm:cxn modelId="{03426214-06EF-4B6F-A8E1-7826C6515F1B}" type="presParOf" srcId="{A08A4352-6E0B-4D7A-A19B-C3A19D766BFF}" destId="{A37D2528-8638-4E95-A74E-7AC16CAE6F86}" srcOrd="4" destOrd="0" presId="urn:microsoft.com/office/officeart/2009/3/layout/HorizontalOrganizationChart"/>
    <dgm:cxn modelId="{40799F22-BD6B-4ACE-98E9-9B798F19D0C8}" type="presParOf" srcId="{A08A4352-6E0B-4D7A-A19B-C3A19D766BFF}" destId="{0F978941-4B84-437E-9C72-F936C721923A}" srcOrd="5" destOrd="0" presId="urn:microsoft.com/office/officeart/2009/3/layout/HorizontalOrganizationChart"/>
    <dgm:cxn modelId="{3C4F8703-6299-4C7A-9AC5-4A18A98C6146}" type="presParOf" srcId="{0F978941-4B84-437E-9C72-F936C721923A}" destId="{4901C9B3-42F3-4B07-82A6-62C28A92F49D}" srcOrd="0" destOrd="0" presId="urn:microsoft.com/office/officeart/2009/3/layout/HorizontalOrganizationChart"/>
    <dgm:cxn modelId="{55FBD23D-B11F-426E-BB4B-FF50F311F7FA}" type="presParOf" srcId="{4901C9B3-42F3-4B07-82A6-62C28A92F49D}" destId="{AA8BFD7F-46D1-4A6C-8838-027C87F17AFB}" srcOrd="0" destOrd="0" presId="urn:microsoft.com/office/officeart/2009/3/layout/HorizontalOrganizationChart"/>
    <dgm:cxn modelId="{6363E49D-A30D-42F2-AB54-F8D6142856CF}" type="presParOf" srcId="{4901C9B3-42F3-4B07-82A6-62C28A92F49D}" destId="{8CC99ECF-CC5D-4BC1-BCE0-7DC3D34EB4A8}" srcOrd="1" destOrd="0" presId="urn:microsoft.com/office/officeart/2009/3/layout/HorizontalOrganizationChart"/>
    <dgm:cxn modelId="{994274CA-4B37-4423-ACC0-9E4B034B0B12}" type="presParOf" srcId="{0F978941-4B84-437E-9C72-F936C721923A}" destId="{74BCF498-1339-4090-9CA9-746F295FF0D5}" srcOrd="1" destOrd="0" presId="urn:microsoft.com/office/officeart/2009/3/layout/HorizontalOrganizationChart"/>
    <dgm:cxn modelId="{1EE1E9D5-7E0E-4FE2-AF9A-8E471DA44704}" type="presParOf" srcId="{0F978941-4B84-437E-9C72-F936C721923A}" destId="{AEED41F0-0D51-434E-BE5D-3AA0FF217F21}" srcOrd="2" destOrd="0" presId="urn:microsoft.com/office/officeart/2009/3/layout/HorizontalOrganizationChart"/>
    <dgm:cxn modelId="{6D2A8793-4C3D-42CB-B4F0-13D34E82BD42}" type="presParOf" srcId="{A08A4352-6E0B-4D7A-A19B-C3A19D766BFF}" destId="{BBE907B9-ECFC-4690-B4BC-FCB17A6FF232}" srcOrd="6" destOrd="0" presId="urn:microsoft.com/office/officeart/2009/3/layout/HorizontalOrganizationChart"/>
    <dgm:cxn modelId="{ACB15473-E6B5-4521-9B54-63C8B6B6B158}" type="presParOf" srcId="{A08A4352-6E0B-4D7A-A19B-C3A19D766BFF}" destId="{92C41894-0177-4401-BA73-530B862C0DE2}" srcOrd="7" destOrd="0" presId="urn:microsoft.com/office/officeart/2009/3/layout/HorizontalOrganizationChart"/>
    <dgm:cxn modelId="{902D39CE-D103-4007-8B85-FEAB48F923AF}" type="presParOf" srcId="{92C41894-0177-4401-BA73-530B862C0DE2}" destId="{09E2F172-AD3F-4F56-8A68-FC4E6AAB56EF}" srcOrd="0" destOrd="0" presId="urn:microsoft.com/office/officeart/2009/3/layout/HorizontalOrganizationChart"/>
    <dgm:cxn modelId="{1BF7A1AA-E831-481E-ACF3-E0FAEB194132}" type="presParOf" srcId="{09E2F172-AD3F-4F56-8A68-FC4E6AAB56EF}" destId="{3616592A-B8C8-4F61-8644-7E5DE4A95A37}" srcOrd="0" destOrd="0" presId="urn:microsoft.com/office/officeart/2009/3/layout/HorizontalOrganizationChart"/>
    <dgm:cxn modelId="{58A947E8-5084-4397-8672-9A72EDCE7BA6}" type="presParOf" srcId="{09E2F172-AD3F-4F56-8A68-FC4E6AAB56EF}" destId="{BB455C89-6B92-4CD7-B021-5FBAC0CDD8F7}" srcOrd="1" destOrd="0" presId="urn:microsoft.com/office/officeart/2009/3/layout/HorizontalOrganizationChart"/>
    <dgm:cxn modelId="{92C527AC-3E45-4B0B-B427-6AEBE04FA4E4}" type="presParOf" srcId="{92C41894-0177-4401-BA73-530B862C0DE2}" destId="{180C9BC8-E4EC-4C74-8DDD-2EF1B255BF14}" srcOrd="1" destOrd="0" presId="urn:microsoft.com/office/officeart/2009/3/layout/HorizontalOrganizationChart"/>
    <dgm:cxn modelId="{8FFDAD05-A93B-45C6-A41D-1211402B75D6}" type="presParOf" srcId="{92C41894-0177-4401-BA73-530B862C0DE2}" destId="{A647A2B9-F923-4524-988D-C66D0BC22997}" srcOrd="2" destOrd="0" presId="urn:microsoft.com/office/officeart/2009/3/layout/HorizontalOrganizationChart"/>
    <dgm:cxn modelId="{F2F0EE8A-7FC5-4234-9FD0-5657E3E7ED68}" type="presParOf" srcId="{3A34748C-8664-4E2E-913C-500F8E051325}" destId="{DE3E7560-A48D-4E1F-8AE7-C6688616473C}" srcOrd="2" destOrd="0" presId="urn:microsoft.com/office/officeart/2009/3/layout/HorizontalOrganizationChart"/>
    <dgm:cxn modelId="{86F788F7-8D7C-47A4-8327-86E89D740AC8}" type="presParOf" srcId="{DE3E7560-A48D-4E1F-8AE7-C6688616473C}" destId="{41D5C4B5-EA10-4B92-BF35-84599E4864D5}" srcOrd="0" destOrd="0" presId="urn:microsoft.com/office/officeart/2009/3/layout/HorizontalOrganizationChart"/>
    <dgm:cxn modelId="{30DD2D84-0A9A-47D5-AB2A-056084C99B45}" type="presParOf" srcId="{DE3E7560-A48D-4E1F-8AE7-C6688616473C}" destId="{1A4E2CD5-A2EA-49D4-AFE1-0247AD8B6FBD}" srcOrd="1" destOrd="0" presId="urn:microsoft.com/office/officeart/2009/3/layout/HorizontalOrganizationChart"/>
    <dgm:cxn modelId="{66416E17-B316-463B-9737-8B90E603A240}" type="presParOf" srcId="{1A4E2CD5-A2EA-49D4-AFE1-0247AD8B6FBD}" destId="{72C65D5B-CB2D-4890-8A1E-FE5B5DAF0838}" srcOrd="0" destOrd="0" presId="urn:microsoft.com/office/officeart/2009/3/layout/HorizontalOrganizationChart"/>
    <dgm:cxn modelId="{C510B076-BE09-4FBD-B622-253AA225FB9B}" type="presParOf" srcId="{72C65D5B-CB2D-4890-8A1E-FE5B5DAF0838}" destId="{1E953201-3691-41E9-A78F-FB20B8ECF37E}" srcOrd="0" destOrd="0" presId="urn:microsoft.com/office/officeart/2009/3/layout/HorizontalOrganizationChart"/>
    <dgm:cxn modelId="{9A8AF56C-9B6E-4265-ACCD-979581302152}" type="presParOf" srcId="{72C65D5B-CB2D-4890-8A1E-FE5B5DAF0838}" destId="{FC4E611B-3155-43B3-96F4-485584437202}" srcOrd="1" destOrd="0" presId="urn:microsoft.com/office/officeart/2009/3/layout/HorizontalOrganizationChart"/>
    <dgm:cxn modelId="{8F929FB2-9FEC-459B-A8ED-CFEF2CCCC6A0}" type="presParOf" srcId="{1A4E2CD5-A2EA-49D4-AFE1-0247AD8B6FBD}" destId="{31421744-096F-421B-8942-0C8E04B39D58}" srcOrd="1" destOrd="0" presId="urn:microsoft.com/office/officeart/2009/3/layout/HorizontalOrganizationChart"/>
    <dgm:cxn modelId="{8C7CF056-37F6-484E-A83A-B54B3FCDC471}" type="presParOf" srcId="{1A4E2CD5-A2EA-49D4-AFE1-0247AD8B6FBD}" destId="{4148F150-3199-4C82-9510-D7062951C460}" srcOrd="2" destOrd="0" presId="urn:microsoft.com/office/officeart/2009/3/layout/HorizontalOrganizationChart"/>
    <dgm:cxn modelId="{187F563E-916D-4DC1-AAE0-DD64A511B144}" type="presParOf" srcId="{DE3E7560-A48D-4E1F-8AE7-C6688616473C}" destId="{DEE85DCA-EF71-4117-8ACC-9A55E1E66F45}" srcOrd="2" destOrd="0" presId="urn:microsoft.com/office/officeart/2009/3/layout/HorizontalOrganizationChart"/>
    <dgm:cxn modelId="{DCFD7620-EB09-4D73-BD9E-4849A7F52FA0}" type="presParOf" srcId="{DE3E7560-A48D-4E1F-8AE7-C6688616473C}" destId="{D495950D-501C-4F83-8B2E-582793B3E171}" srcOrd="3" destOrd="0" presId="urn:microsoft.com/office/officeart/2009/3/layout/HorizontalOrganizationChart"/>
    <dgm:cxn modelId="{85E28FAF-72B4-4D44-A9F1-870F8B26DF51}" type="presParOf" srcId="{D495950D-501C-4F83-8B2E-582793B3E171}" destId="{DB4860BA-C9BF-4521-AAE9-3170EB450626}" srcOrd="0" destOrd="0" presId="urn:microsoft.com/office/officeart/2009/3/layout/HorizontalOrganizationChart"/>
    <dgm:cxn modelId="{08828385-4BCE-4537-BAAE-9090C5EF6E8F}" type="presParOf" srcId="{DB4860BA-C9BF-4521-AAE9-3170EB450626}" destId="{B10A8CDE-405B-493F-83FC-C2BBBA3E263A}" srcOrd="0" destOrd="0" presId="urn:microsoft.com/office/officeart/2009/3/layout/HorizontalOrganizationChart"/>
    <dgm:cxn modelId="{42CD616B-F600-4639-BF46-6E467CF66DCB}" type="presParOf" srcId="{DB4860BA-C9BF-4521-AAE9-3170EB450626}" destId="{E88462ED-157E-47A1-9226-C5C0194E09BE}" srcOrd="1" destOrd="0" presId="urn:microsoft.com/office/officeart/2009/3/layout/HorizontalOrganizationChart"/>
    <dgm:cxn modelId="{64DD97E0-D9C3-40C8-833F-C9FBE3AB8D44}" type="presParOf" srcId="{D495950D-501C-4F83-8B2E-582793B3E171}" destId="{7B9782B1-27E3-4773-AFAF-46238E3E5F98}" srcOrd="1" destOrd="0" presId="urn:microsoft.com/office/officeart/2009/3/layout/HorizontalOrganizationChart"/>
    <dgm:cxn modelId="{8179FCE4-68C3-4C49-88F1-23FA98E471A9}" type="presParOf" srcId="{D495950D-501C-4F83-8B2E-582793B3E171}" destId="{F21B276B-C3B6-476F-9A90-6D509CAB015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14E5-9F2E-4D11-AE3C-0385799F8883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E096-9510-4B78-AA7C-6F5C674ACB8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20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E096-9510-4B78-AA7C-6F5C674ACB8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056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501995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/>
              <a:t>HF Namur : multi-</a:t>
            </a:r>
            <a:r>
              <a:rPr lang="fr-BE" sz="4400" dirty="0" err="1" smtClean="0"/>
              <a:t>institutionnal</a:t>
            </a:r>
            <a:r>
              <a:rPr lang="fr-BE" sz="4400" dirty="0" smtClean="0"/>
              <a:t> and multi-</a:t>
            </a:r>
            <a:r>
              <a:rPr lang="fr-BE" sz="4400" dirty="0" err="1" smtClean="0"/>
              <a:t>disciplinarity</a:t>
            </a:r>
            <a:r>
              <a:rPr lang="fr-BE" sz="4400" dirty="0" smtClean="0"/>
              <a:t> team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3837583"/>
            <a:ext cx="582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dirty="0" smtClean="0"/>
              <a:t>De Backer Renaud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Ingredients</a:t>
            </a:r>
            <a:r>
              <a:rPr lang="fr-BE" dirty="0" smtClean="0"/>
              <a:t> of </a:t>
            </a:r>
            <a:r>
              <a:rPr lang="fr-BE" dirty="0" err="1" smtClean="0"/>
              <a:t>success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 smtClean="0"/>
              <a:t>The habit to </a:t>
            </a:r>
            <a:r>
              <a:rPr lang="fr-BE" dirty="0" err="1" smtClean="0"/>
              <a:t>work</a:t>
            </a:r>
            <a:r>
              <a:rPr lang="fr-BE" dirty="0" smtClean="0"/>
              <a:t> in network : know </a:t>
            </a:r>
            <a:r>
              <a:rPr lang="fr-BE" dirty="0" err="1" smtClean="0"/>
              <a:t>workers</a:t>
            </a:r>
            <a:r>
              <a:rPr lang="fr-BE" dirty="0" smtClean="0"/>
              <a:t> and </a:t>
            </a:r>
            <a:r>
              <a:rPr lang="fr-BE" dirty="0" err="1" smtClean="0"/>
              <a:t>actors</a:t>
            </a:r>
            <a:r>
              <a:rPr lang="fr-BE" dirty="0" smtClean="0"/>
              <a:t> by the </a:t>
            </a:r>
            <a:r>
              <a:rPr lang="fr-BE" dirty="0" err="1" smtClean="0"/>
              <a:t>sector</a:t>
            </a:r>
            <a:r>
              <a:rPr lang="fr-BE" dirty="0" smtClean="0"/>
              <a:t>, recognition of </a:t>
            </a:r>
            <a:r>
              <a:rPr lang="fr-BE" dirty="0" err="1" smtClean="0"/>
              <a:t>skills</a:t>
            </a:r>
            <a:r>
              <a:rPr lang="fr-BE" dirty="0" smtClean="0"/>
              <a:t>, </a:t>
            </a:r>
            <a:r>
              <a:rPr lang="fr-BE" dirty="0" err="1" smtClean="0"/>
              <a:t>partners</a:t>
            </a:r>
            <a:r>
              <a:rPr lang="fr-BE" dirty="0" smtClean="0"/>
              <a:t> participe to décision and </a:t>
            </a:r>
            <a:r>
              <a:rPr lang="fr-BE" dirty="0" err="1" smtClean="0"/>
              <a:t>project</a:t>
            </a:r>
            <a:endParaRPr lang="fr-BE" dirty="0" smtClean="0"/>
          </a:p>
          <a:p>
            <a:pPr algn="just"/>
            <a:r>
              <a:rPr lang="fr-BE" dirty="0" err="1" smtClean="0"/>
              <a:t>Believe</a:t>
            </a:r>
            <a:r>
              <a:rPr lang="fr-BE" dirty="0" smtClean="0"/>
              <a:t> in social innovation and HF = </a:t>
            </a:r>
            <a:r>
              <a:rPr lang="fr-BE" dirty="0" err="1" smtClean="0"/>
              <a:t>independence</a:t>
            </a:r>
            <a:r>
              <a:rPr lang="fr-BE" dirty="0" smtClean="0"/>
              <a:t> in the </a:t>
            </a:r>
            <a:r>
              <a:rPr lang="fr-BE" dirty="0" err="1" smtClean="0"/>
              <a:t>choice</a:t>
            </a:r>
            <a:r>
              <a:rPr lang="fr-BE" dirty="0" smtClean="0"/>
              <a:t> fort the </a:t>
            </a:r>
            <a:r>
              <a:rPr lang="fr-BE" dirty="0" err="1" smtClean="0"/>
              <a:t>journaly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endParaRPr lang="fr-BE" dirty="0" smtClean="0"/>
          </a:p>
          <a:p>
            <a:pPr algn="just"/>
            <a:r>
              <a:rPr lang="fr-BE" dirty="0" smtClean="0"/>
              <a:t>Wide </a:t>
            </a:r>
            <a:r>
              <a:rPr lang="fr-BE" dirty="0" err="1" smtClean="0"/>
              <a:t>coverage</a:t>
            </a:r>
            <a:r>
              <a:rPr lang="fr-BE" dirty="0" smtClean="0"/>
              <a:t> for </a:t>
            </a:r>
            <a:r>
              <a:rPr lang="fr-BE" dirty="0" err="1" smtClean="0"/>
              <a:t>needs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284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BE" dirty="0" smtClean="0"/>
              <a:t>To </a:t>
            </a:r>
            <a:r>
              <a:rPr lang="fr-BE" dirty="0" err="1" smtClean="0"/>
              <a:t>conciliate</a:t>
            </a:r>
            <a:r>
              <a:rPr lang="fr-BE" dirty="0" smtClean="0"/>
              <a:t> the </a:t>
            </a:r>
            <a:r>
              <a:rPr lang="fr-BE" dirty="0" err="1" smtClean="0"/>
              <a:t>differents</a:t>
            </a:r>
            <a:r>
              <a:rPr lang="fr-BE" dirty="0" smtClean="0"/>
              <a:t> jobs and missions: </a:t>
            </a:r>
            <a:r>
              <a:rPr lang="fr-BE" dirty="0" err="1" smtClean="0"/>
              <a:t>painfulness</a:t>
            </a:r>
            <a:r>
              <a:rPr lang="fr-BE" dirty="0" smtClean="0"/>
              <a:t>, </a:t>
            </a:r>
            <a:r>
              <a:rPr lang="fr-BE" dirty="0" err="1" smtClean="0"/>
              <a:t>philosophy</a:t>
            </a:r>
            <a:r>
              <a:rPr lang="fr-BE" dirty="0" smtClean="0"/>
              <a:t>, </a:t>
            </a:r>
            <a:r>
              <a:rPr lang="fr-BE" dirty="0" err="1" smtClean="0"/>
              <a:t>blured</a:t>
            </a:r>
            <a:r>
              <a:rPr lang="fr-BE" dirty="0" smtClean="0"/>
              <a:t> border for </a:t>
            </a:r>
            <a:r>
              <a:rPr lang="fr-BE" dirty="0" err="1" smtClean="0"/>
              <a:t>beneficiary</a:t>
            </a:r>
            <a:endParaRPr lang="fr-BE" dirty="0" smtClean="0"/>
          </a:p>
          <a:p>
            <a:pPr algn="just"/>
            <a:r>
              <a:rPr lang="fr-BE" dirty="0" smtClean="0"/>
              <a:t>To </a:t>
            </a:r>
            <a:r>
              <a:rPr lang="fr-BE" dirty="0" err="1" smtClean="0"/>
              <a:t>broaden</a:t>
            </a:r>
            <a:r>
              <a:rPr lang="fr-BE" dirty="0" smtClean="0"/>
              <a:t> the network : social insertion and </a:t>
            </a:r>
            <a:r>
              <a:rPr lang="fr-BE" dirty="0" err="1" smtClean="0"/>
              <a:t>psychiatry</a:t>
            </a:r>
            <a:endParaRPr lang="fr-BE" dirty="0" smtClean="0"/>
          </a:p>
          <a:p>
            <a:pPr algn="just"/>
            <a:r>
              <a:rPr lang="fr-BE" dirty="0" smtClean="0"/>
              <a:t>To </a:t>
            </a:r>
            <a:r>
              <a:rPr lang="fr-BE" dirty="0" err="1" smtClean="0"/>
              <a:t>broaden</a:t>
            </a:r>
            <a:r>
              <a:rPr lang="fr-BE" dirty="0" smtClean="0"/>
              <a:t> the collective </a:t>
            </a:r>
            <a:r>
              <a:rPr lang="fr-BE" dirty="0" err="1" smtClean="0"/>
              <a:t>work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network (</a:t>
            </a:r>
            <a:r>
              <a:rPr lang="fr-BE" dirty="0" err="1" smtClean="0"/>
              <a:t>administrativ</a:t>
            </a:r>
            <a:r>
              <a:rPr lang="fr-BE" dirty="0" smtClean="0"/>
              <a:t> and </a:t>
            </a:r>
            <a:r>
              <a:rPr lang="fr-BE" dirty="0" err="1" smtClean="0"/>
              <a:t>financial</a:t>
            </a:r>
            <a:r>
              <a:rPr lang="fr-BE" dirty="0" smtClean="0"/>
              <a:t> situation </a:t>
            </a:r>
            <a:r>
              <a:rPr lang="fr-BE" dirty="0" err="1" smtClean="0"/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housing</a:t>
            </a:r>
            <a:r>
              <a:rPr lang="fr-BE" dirty="0" smtClean="0"/>
              <a:t>)</a:t>
            </a:r>
          </a:p>
          <a:p>
            <a:pPr algn="just"/>
            <a:r>
              <a:rPr lang="fr-BE" dirty="0" smtClean="0"/>
              <a:t>To </a:t>
            </a:r>
            <a:r>
              <a:rPr lang="fr-BE" dirty="0" err="1" smtClean="0"/>
              <a:t>broaden</a:t>
            </a:r>
            <a:r>
              <a:rPr lang="fr-BE" dirty="0" smtClean="0"/>
              <a:t> the team</a:t>
            </a:r>
          </a:p>
          <a:p>
            <a:pPr algn="just"/>
            <a:endParaRPr lang="fr-BE" dirty="0" smtClean="0"/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373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Recommandations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 err="1" smtClean="0"/>
              <a:t>Also</a:t>
            </a:r>
            <a:r>
              <a:rPr lang="fr-BE" dirty="0" smtClean="0"/>
              <a:t> the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, </a:t>
            </a:r>
            <a:r>
              <a:rPr lang="fr-BE" dirty="0" err="1" smtClean="0"/>
              <a:t>it’s</a:t>
            </a:r>
            <a:r>
              <a:rPr lang="fr-BE" dirty="0" smtClean="0"/>
              <a:t> </a:t>
            </a:r>
            <a:r>
              <a:rPr lang="fr-BE" dirty="0" err="1" smtClean="0"/>
              <a:t>easier</a:t>
            </a:r>
            <a:r>
              <a:rPr lang="fr-BE" dirty="0" smtClean="0"/>
              <a:t> to </a:t>
            </a:r>
            <a:r>
              <a:rPr lang="fr-BE" dirty="0" err="1" smtClean="0"/>
              <a:t>develop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partnership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</a:t>
            </a:r>
            <a:r>
              <a:rPr lang="fr-BE" dirty="0" err="1" smtClean="0"/>
              <a:t>alone</a:t>
            </a:r>
            <a:endParaRPr lang="fr-BE" dirty="0" smtClean="0"/>
          </a:p>
          <a:p>
            <a:pPr algn="just"/>
            <a:r>
              <a:rPr lang="fr-BE" dirty="0" smtClean="0"/>
              <a:t>But </a:t>
            </a:r>
            <a:r>
              <a:rPr lang="fr-BE" dirty="0"/>
              <a:t>HF </a:t>
            </a:r>
            <a:r>
              <a:rPr lang="fr-BE" dirty="0" err="1"/>
              <a:t>principles</a:t>
            </a:r>
            <a:r>
              <a:rPr lang="fr-BE" dirty="0"/>
              <a:t> as basis/</a:t>
            </a:r>
            <a:r>
              <a:rPr lang="fr-BE" dirty="0" err="1"/>
              <a:t>repository</a:t>
            </a:r>
            <a:r>
              <a:rPr lang="fr-BE" dirty="0"/>
              <a:t> : </a:t>
            </a:r>
            <a:r>
              <a:rPr lang="fr-BE" dirty="0" err="1"/>
              <a:t>it’s</a:t>
            </a:r>
            <a:r>
              <a:rPr lang="fr-BE" dirty="0"/>
              <a:t> the base for the </a:t>
            </a:r>
            <a:r>
              <a:rPr lang="fr-BE" dirty="0" err="1"/>
              <a:t>negocations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partnership</a:t>
            </a:r>
            <a:endParaRPr lang="fr-BE" dirty="0"/>
          </a:p>
          <a:p>
            <a:pPr algn="just"/>
            <a:r>
              <a:rPr lang="fr-BE" dirty="0" smtClean="0"/>
              <a:t>Be </a:t>
            </a:r>
            <a:r>
              <a:rPr lang="fr-BE" dirty="0" err="1" smtClean="0"/>
              <a:t>careful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workers</a:t>
            </a:r>
            <a:r>
              <a:rPr lang="fr-BE" dirty="0" smtClean="0"/>
              <a:t> are </a:t>
            </a:r>
            <a:r>
              <a:rPr lang="fr-BE" dirty="0" err="1" smtClean="0"/>
              <a:t>engaged</a:t>
            </a:r>
            <a:r>
              <a:rPr lang="fr-BE" dirty="0" smtClean="0"/>
              <a:t> in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works</a:t>
            </a:r>
            <a:r>
              <a:rPr lang="fr-BE" dirty="0" smtClean="0"/>
              <a:t> (exhaustion, </a:t>
            </a:r>
            <a:r>
              <a:rPr lang="fr-BE" dirty="0" err="1" smtClean="0"/>
              <a:t>reconcile</a:t>
            </a:r>
            <a:r>
              <a:rPr lang="fr-BE" dirty="0" smtClean="0"/>
              <a:t> the </a:t>
            </a:r>
            <a:r>
              <a:rPr lang="fr-BE" dirty="0" err="1" smtClean="0"/>
              <a:t>different</a:t>
            </a:r>
            <a:r>
              <a:rPr lang="fr-BE" dirty="0" smtClean="0"/>
              <a:t> missions…)</a:t>
            </a:r>
            <a:endParaRPr lang="fr-BE" dirty="0"/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861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Relais social </a:t>
            </a:r>
            <a:r>
              <a:rPr lang="en-GB" dirty="0" err="1" smtClean="0"/>
              <a:t>urbain</a:t>
            </a:r>
            <a:r>
              <a:rPr lang="en-GB" dirty="0" smtClean="0"/>
              <a:t> </a:t>
            </a:r>
            <a:r>
              <a:rPr lang="en-GB" dirty="0" err="1" smtClean="0"/>
              <a:t>namurois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dirty="0" smtClean="0"/>
              <a:t>Network of public and private institutions from homelessness sector</a:t>
            </a:r>
          </a:p>
          <a:p>
            <a:pPr algn="just"/>
            <a:r>
              <a:rPr lang="en-GB" sz="2800" dirty="0" smtClean="0"/>
              <a:t>Multiples missions : coordination of actors, projects financing, research in housing/social exclusion and homelessness, political interpellations, formations and events </a:t>
            </a:r>
          </a:p>
          <a:p>
            <a:pPr algn="just"/>
            <a:r>
              <a:rPr lang="en-GB" sz="2800" dirty="0" smtClean="0"/>
              <a:t>Partnerships pulse for different social innovations on homeless, housing and social exclusion : EMR, 2R, HF…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Espace réservé du contenu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144182"/>
              </p:ext>
            </p:extLst>
          </p:nvPr>
        </p:nvGraphicFramePr>
        <p:xfrm>
          <a:off x="179512" y="1052737"/>
          <a:ext cx="885698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Establishment and </a:t>
            </a:r>
            <a:r>
              <a:rPr lang="fr-BE" dirty="0" err="1" smtClean="0"/>
              <a:t>developpement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BE" dirty="0" smtClean="0"/>
              <a:t>HF </a:t>
            </a:r>
            <a:r>
              <a:rPr lang="fr-BE" dirty="0" err="1" smtClean="0"/>
              <a:t>principles</a:t>
            </a:r>
            <a:r>
              <a:rPr lang="fr-BE" dirty="0" smtClean="0"/>
              <a:t> as basis/</a:t>
            </a:r>
            <a:r>
              <a:rPr lang="fr-BE" dirty="0" err="1" smtClean="0"/>
              <a:t>repository</a:t>
            </a:r>
            <a:endParaRPr lang="fr-BE" dirty="0" smtClean="0"/>
          </a:p>
          <a:p>
            <a:pPr algn="just"/>
            <a:r>
              <a:rPr lang="fr-BE" dirty="0" err="1" smtClean="0"/>
              <a:t>Bottom</a:t>
            </a:r>
            <a:r>
              <a:rPr lang="fr-BE" dirty="0" smtClean="0"/>
              <a:t>-up , not top-down =&gt; </a:t>
            </a:r>
            <a:r>
              <a:rPr lang="fr-BE" dirty="0" err="1" smtClean="0"/>
              <a:t>fieldwork</a:t>
            </a:r>
            <a:r>
              <a:rPr lang="fr-BE" dirty="0" smtClean="0"/>
              <a:t> </a:t>
            </a:r>
            <a:r>
              <a:rPr lang="fr-BE" dirty="0" err="1" smtClean="0"/>
              <a:t>determine</a:t>
            </a:r>
            <a:r>
              <a:rPr lang="fr-BE" dirty="0" smtClean="0"/>
              <a:t> the orientations </a:t>
            </a:r>
          </a:p>
          <a:p>
            <a:pPr algn="just"/>
            <a:r>
              <a:rPr lang="fr-BE" dirty="0" smtClean="0"/>
              <a:t>Constant </a:t>
            </a:r>
            <a:r>
              <a:rPr lang="fr-BE" dirty="0" err="1" smtClean="0"/>
              <a:t>questionning</a:t>
            </a:r>
            <a:r>
              <a:rPr lang="fr-BE" dirty="0" smtClean="0"/>
              <a:t> (meeting hebdomadaires team, supervisions, immersions)</a:t>
            </a:r>
          </a:p>
          <a:p>
            <a:pPr algn="just"/>
            <a:r>
              <a:rPr lang="fr-BE" dirty="0" err="1" smtClean="0"/>
              <a:t>Institutionnals</a:t>
            </a:r>
            <a:r>
              <a:rPr lang="fr-BE" dirty="0" smtClean="0"/>
              <a:t> </a:t>
            </a:r>
            <a:r>
              <a:rPr lang="fr-BE" dirty="0" err="1" smtClean="0"/>
              <a:t>committee</a:t>
            </a:r>
            <a:r>
              <a:rPr lang="fr-BE" dirty="0" smtClean="0"/>
              <a:t> for </a:t>
            </a:r>
            <a:r>
              <a:rPr lang="fr-BE" dirty="0" err="1" smtClean="0"/>
              <a:t>realize</a:t>
            </a:r>
            <a:r>
              <a:rPr lang="fr-BE" dirty="0" smtClean="0"/>
              <a:t> by the </a:t>
            </a:r>
            <a:r>
              <a:rPr lang="fr-BE" dirty="0" err="1" smtClean="0"/>
              <a:t>fieldwork</a:t>
            </a:r>
            <a:endParaRPr lang="fr-BE" dirty="0" smtClean="0"/>
          </a:p>
          <a:p>
            <a:pPr algn="just"/>
            <a:r>
              <a:rPr lang="fr-BE" dirty="0" smtClean="0"/>
              <a:t>Wide </a:t>
            </a:r>
            <a:r>
              <a:rPr lang="fr-BE" dirty="0" err="1" smtClean="0"/>
              <a:t>federation</a:t>
            </a:r>
            <a:r>
              <a:rPr lang="fr-BE" dirty="0" smtClean="0"/>
              <a:t> to the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allowing</a:t>
            </a:r>
            <a:r>
              <a:rPr lang="fr-BE" dirty="0" smtClean="0"/>
              <a:t> </a:t>
            </a:r>
            <a:r>
              <a:rPr lang="fr-BE" dirty="0" err="1" smtClean="0"/>
              <a:t>questionning</a:t>
            </a:r>
            <a:r>
              <a:rPr lang="fr-BE" dirty="0" smtClean="0"/>
              <a:t> practices</a:t>
            </a: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871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TEAM (I)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 smtClean="0"/>
              <a:t>2 social assistants(TSP / NES)</a:t>
            </a:r>
          </a:p>
          <a:p>
            <a:pPr algn="just"/>
            <a:r>
              <a:rPr lang="fr-BE" dirty="0" smtClean="0"/>
              <a:t>1 </a:t>
            </a:r>
            <a:r>
              <a:rPr lang="fr-BE" dirty="0" err="1" smtClean="0"/>
              <a:t>special</a:t>
            </a:r>
            <a:r>
              <a:rPr lang="fr-BE" dirty="0" smtClean="0"/>
              <a:t> </a:t>
            </a:r>
            <a:r>
              <a:rPr lang="fr-BE" dirty="0" err="1" smtClean="0"/>
              <a:t>educator</a:t>
            </a:r>
            <a:r>
              <a:rPr lang="fr-BE" dirty="0" smtClean="0"/>
              <a:t> (Phénix)</a:t>
            </a:r>
          </a:p>
          <a:p>
            <a:pPr algn="just"/>
            <a:r>
              <a:rPr lang="fr-BE" dirty="0" smtClean="0"/>
              <a:t>1 nurse (RESA)</a:t>
            </a:r>
          </a:p>
          <a:p>
            <a:pPr algn="just"/>
            <a:r>
              <a:rPr lang="fr-BE" dirty="0" smtClean="0"/>
              <a:t>1 </a:t>
            </a:r>
            <a:r>
              <a:rPr lang="fr-BE" dirty="0" err="1" smtClean="0"/>
              <a:t>psychologist</a:t>
            </a:r>
            <a:r>
              <a:rPr lang="fr-BE" dirty="0" smtClean="0"/>
              <a:t> (RSUN)</a:t>
            </a:r>
          </a:p>
          <a:p>
            <a:pPr algn="just"/>
            <a:r>
              <a:rPr lang="fr-BE" dirty="0" smtClean="0"/>
              <a:t>1 </a:t>
            </a:r>
            <a:r>
              <a:rPr lang="fr-BE" dirty="0" err="1" smtClean="0"/>
              <a:t>housing</a:t>
            </a:r>
            <a:r>
              <a:rPr lang="fr-BE" dirty="0" smtClean="0"/>
              <a:t> expert (RSUN)</a:t>
            </a:r>
          </a:p>
          <a:p>
            <a:pPr algn="just"/>
            <a:r>
              <a:rPr lang="fr-BE" dirty="0" smtClean="0"/>
              <a:t>1 </a:t>
            </a:r>
            <a:r>
              <a:rPr lang="fr-BE" dirty="0" err="1" smtClean="0"/>
              <a:t>coordinator</a:t>
            </a:r>
            <a:r>
              <a:rPr lang="fr-BE" dirty="0" smtClean="0"/>
              <a:t>(RSUN</a:t>
            </a:r>
            <a:r>
              <a:rPr lang="fr-BE" dirty="0"/>
              <a:t>)</a:t>
            </a:r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345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TEAM (II)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 err="1" smtClean="0"/>
              <a:t>Work</a:t>
            </a:r>
            <a:r>
              <a:rPr lang="fr-BE" dirty="0" smtClean="0"/>
              <a:t> in pair</a:t>
            </a:r>
          </a:p>
          <a:p>
            <a:pPr algn="just"/>
            <a:r>
              <a:rPr lang="fr-BE" dirty="0" smtClean="0"/>
              <a:t>Multi-</a:t>
            </a:r>
            <a:r>
              <a:rPr lang="fr-BE" dirty="0" err="1" smtClean="0"/>
              <a:t>tasks</a:t>
            </a:r>
            <a:r>
              <a:rPr lang="fr-BE" dirty="0" smtClean="0"/>
              <a:t> </a:t>
            </a:r>
            <a:r>
              <a:rPr lang="fr-BE" dirty="0" err="1" smtClean="0"/>
              <a:t>workers</a:t>
            </a:r>
            <a:endParaRPr lang="fr-BE" dirty="0" smtClean="0"/>
          </a:p>
          <a:p>
            <a:pPr algn="just"/>
            <a:r>
              <a:rPr lang="fr-BE" dirty="0" err="1" smtClean="0"/>
              <a:t>Alternating</a:t>
            </a:r>
            <a:r>
              <a:rPr lang="fr-BE" dirty="0" smtClean="0"/>
              <a:t> home </a:t>
            </a:r>
            <a:r>
              <a:rPr lang="fr-BE" dirty="0" err="1" smtClean="0"/>
              <a:t>visits</a:t>
            </a:r>
            <a:r>
              <a:rPr lang="fr-BE" dirty="0" smtClean="0"/>
              <a:t> </a:t>
            </a:r>
          </a:p>
          <a:p>
            <a:pPr algn="just"/>
            <a:r>
              <a:rPr lang="fr-BE" dirty="0" smtClean="0"/>
              <a:t>Part time </a:t>
            </a:r>
            <a:r>
              <a:rPr lang="fr-BE" dirty="0" err="1" smtClean="0"/>
              <a:t>workers</a:t>
            </a:r>
            <a:r>
              <a:rPr lang="fr-BE" dirty="0" smtClean="0"/>
              <a:t> (all the </a:t>
            </a:r>
            <a:r>
              <a:rPr lang="fr-BE" dirty="0" err="1" smtClean="0"/>
              <a:t>workers</a:t>
            </a:r>
            <a:r>
              <a:rPr lang="fr-BE" dirty="0" smtClean="0"/>
              <a:t> </a:t>
            </a:r>
            <a:r>
              <a:rPr lang="fr-BE" dirty="0" err="1" smtClean="0"/>
              <a:t>worked</a:t>
            </a:r>
            <a:r>
              <a:rPr lang="fr-BE" dirty="0" smtClean="0"/>
              <a:t> in </a:t>
            </a:r>
            <a:r>
              <a:rPr lang="fr-BE" dirty="0" err="1" smtClean="0"/>
              <a:t>other</a:t>
            </a:r>
            <a:r>
              <a:rPr lang="fr-BE" dirty="0" smtClean="0"/>
              <a:t> institution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homelessness</a:t>
            </a:r>
            <a:r>
              <a:rPr lang="fr-BE" dirty="0" smtClean="0"/>
              <a:t> people) </a:t>
            </a:r>
          </a:p>
          <a:p>
            <a:pPr marL="0" indent="0" algn="just">
              <a:buNone/>
            </a:pPr>
            <a:endParaRPr lang="fr-BE" dirty="0"/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979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Functionning</a:t>
            </a:r>
            <a:r>
              <a:rPr lang="fr-BE" dirty="0" smtClean="0"/>
              <a:t> network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 smtClean="0"/>
              <a:t>Candidates are </a:t>
            </a:r>
            <a:r>
              <a:rPr lang="fr-BE" dirty="0" err="1" smtClean="0"/>
              <a:t>proposed</a:t>
            </a:r>
            <a:r>
              <a:rPr lang="fr-BE" dirty="0" smtClean="0"/>
              <a:t> by EMR</a:t>
            </a:r>
          </a:p>
          <a:p>
            <a:pPr algn="just"/>
            <a:r>
              <a:rPr lang="fr-BE" dirty="0" smtClean="0"/>
              <a:t>Principal </a:t>
            </a:r>
            <a:r>
              <a:rPr lang="fr-BE" dirty="0" err="1" smtClean="0"/>
              <a:t>follow</a:t>
            </a:r>
            <a:r>
              <a:rPr lang="fr-BE" dirty="0" smtClean="0"/>
              <a:t> by HF team : </a:t>
            </a:r>
            <a:r>
              <a:rPr lang="fr-BE" dirty="0" err="1" smtClean="0"/>
              <a:t>wide</a:t>
            </a:r>
            <a:r>
              <a:rPr lang="fr-BE" dirty="0" smtClean="0"/>
              <a:t> </a:t>
            </a:r>
            <a:r>
              <a:rPr lang="fr-BE" dirty="0" err="1" smtClean="0"/>
              <a:t>coverage</a:t>
            </a:r>
            <a:r>
              <a:rPr lang="fr-BE" dirty="0" smtClean="0"/>
              <a:t> (social, </a:t>
            </a:r>
            <a:r>
              <a:rPr lang="fr-BE" dirty="0" err="1" smtClean="0"/>
              <a:t>financing</a:t>
            </a:r>
            <a:r>
              <a:rPr lang="fr-BE" dirty="0" smtClean="0"/>
              <a:t>, </a:t>
            </a:r>
            <a:r>
              <a:rPr lang="fr-BE" dirty="0" err="1" smtClean="0"/>
              <a:t>housing</a:t>
            </a:r>
            <a:r>
              <a:rPr lang="fr-BE" dirty="0" smtClean="0"/>
              <a:t>, substance, </a:t>
            </a:r>
            <a:r>
              <a:rPr lang="fr-BE" dirty="0" err="1" smtClean="0"/>
              <a:t>psychiatry</a:t>
            </a:r>
            <a:r>
              <a:rPr lang="fr-BE" dirty="0" smtClean="0"/>
              <a:t>…)</a:t>
            </a:r>
          </a:p>
          <a:p>
            <a:pPr algn="just"/>
            <a:r>
              <a:rPr lang="fr-BE" dirty="0" smtClean="0"/>
              <a:t>But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accompaniment</a:t>
            </a:r>
            <a:r>
              <a:rPr lang="fr-BE" dirty="0" smtClean="0"/>
              <a:t> by the network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036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Example</a:t>
            </a:r>
            <a:r>
              <a:rPr lang="fr-BE" dirty="0" smtClean="0"/>
              <a:t> :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 err="1" smtClean="0"/>
              <a:t>Shower</a:t>
            </a:r>
            <a:r>
              <a:rPr lang="fr-BE" dirty="0" smtClean="0"/>
              <a:t> / </a:t>
            </a:r>
            <a:r>
              <a:rPr lang="fr-BE" dirty="0" err="1" smtClean="0"/>
              <a:t>hygiene</a:t>
            </a:r>
            <a:r>
              <a:rPr lang="fr-BE" dirty="0" smtClean="0"/>
              <a:t> / </a:t>
            </a:r>
            <a:r>
              <a:rPr lang="fr-BE" dirty="0" err="1" smtClean="0"/>
              <a:t>health</a:t>
            </a:r>
            <a:r>
              <a:rPr lang="fr-BE" dirty="0" smtClean="0"/>
              <a:t> care </a:t>
            </a:r>
            <a:r>
              <a:rPr lang="fr-BE" dirty="0" err="1" smtClean="0"/>
              <a:t>before</a:t>
            </a:r>
            <a:r>
              <a:rPr lang="fr-BE" dirty="0" smtClean="0"/>
              <a:t> to </a:t>
            </a:r>
            <a:r>
              <a:rPr lang="fr-BE" dirty="0" err="1" smtClean="0"/>
              <a:t>visit</a:t>
            </a:r>
            <a:r>
              <a:rPr lang="fr-BE" dirty="0" smtClean="0"/>
              <a:t> </a:t>
            </a:r>
            <a:r>
              <a:rPr lang="fr-BE" dirty="0" err="1" smtClean="0"/>
              <a:t>housing</a:t>
            </a:r>
            <a:r>
              <a:rPr lang="fr-BE" dirty="0" smtClean="0"/>
              <a:t> (RESA)</a:t>
            </a:r>
          </a:p>
          <a:p>
            <a:pPr algn="just"/>
            <a:r>
              <a:rPr lang="fr-BE" dirty="0" smtClean="0"/>
              <a:t>Intervention </a:t>
            </a:r>
            <a:r>
              <a:rPr lang="fr-BE" dirty="0" err="1" smtClean="0"/>
              <a:t>risk</a:t>
            </a:r>
            <a:r>
              <a:rPr lang="fr-BE" dirty="0" smtClean="0"/>
              <a:t> </a:t>
            </a:r>
            <a:r>
              <a:rPr lang="fr-BE" dirty="0" err="1" smtClean="0"/>
              <a:t>reduction</a:t>
            </a:r>
            <a:r>
              <a:rPr lang="fr-BE" dirty="0" smtClean="0"/>
              <a:t> in </a:t>
            </a:r>
            <a:r>
              <a:rPr lang="fr-BE" dirty="0" err="1" smtClean="0"/>
              <a:t>housing</a:t>
            </a:r>
            <a:r>
              <a:rPr lang="fr-BE" dirty="0" smtClean="0"/>
              <a:t> (NES)</a:t>
            </a:r>
          </a:p>
          <a:p>
            <a:pPr algn="just"/>
            <a:r>
              <a:rPr lang="fr-BE" dirty="0" err="1" smtClean="0"/>
              <a:t>Request</a:t>
            </a:r>
            <a:r>
              <a:rPr lang="fr-BE" dirty="0" smtClean="0"/>
              <a:t> of </a:t>
            </a:r>
            <a:r>
              <a:rPr lang="fr-BE" dirty="0" err="1" smtClean="0"/>
              <a:t>housing</a:t>
            </a:r>
            <a:r>
              <a:rPr lang="fr-BE" dirty="0" smtClean="0"/>
              <a:t> </a:t>
            </a:r>
            <a:r>
              <a:rPr lang="fr-BE" dirty="0" err="1" smtClean="0"/>
              <a:t>subsidy</a:t>
            </a:r>
            <a:r>
              <a:rPr lang="fr-BE" dirty="0" smtClean="0"/>
              <a:t> (TSP)</a:t>
            </a:r>
          </a:p>
          <a:p>
            <a:pPr algn="just"/>
            <a:r>
              <a:rPr lang="fr-BE" dirty="0" err="1" smtClean="0"/>
              <a:t>Therapeutic</a:t>
            </a:r>
            <a:r>
              <a:rPr lang="fr-BE" dirty="0" smtClean="0"/>
              <a:t> care </a:t>
            </a:r>
            <a:r>
              <a:rPr lang="fr-BE" dirty="0" err="1" smtClean="0"/>
              <a:t>programm</a:t>
            </a:r>
            <a:r>
              <a:rPr lang="fr-BE" dirty="0" smtClean="0"/>
              <a:t> (Phénix)</a:t>
            </a:r>
          </a:p>
          <a:p>
            <a:pPr algn="just"/>
            <a:endParaRPr lang="fr-BE" dirty="0" smtClean="0"/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699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Impacts positifs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Regards croisés et approche transversale </a:t>
            </a:r>
          </a:p>
          <a:p>
            <a:r>
              <a:rPr lang="fr-BE" dirty="0" smtClean="0"/>
              <a:t>Multiplication des stratégies d’intervention face à une même problématique</a:t>
            </a:r>
          </a:p>
          <a:p>
            <a:r>
              <a:rPr lang="fr-BE" dirty="0" smtClean="0"/>
              <a:t>Couverture très large des besoins et domaines d’intervention </a:t>
            </a:r>
          </a:p>
          <a:p>
            <a:r>
              <a:rPr lang="fr-BE" dirty="0" smtClean="0"/>
              <a:t>Multiplication des relais et prise en charge partagées possibles</a:t>
            </a:r>
          </a:p>
          <a:p>
            <a:r>
              <a:rPr lang="fr-BE" dirty="0" smtClean="0"/>
              <a:t>Accessibilité renforcée des droits (</a:t>
            </a:r>
            <a:r>
              <a:rPr lang="fr-BE" dirty="0" err="1" smtClean="0"/>
              <a:t>pass</a:t>
            </a:r>
            <a:r>
              <a:rPr lang="fr-BE" dirty="0" smtClean="0"/>
              <a:t> </a:t>
            </a:r>
            <a:r>
              <a:rPr lang="fr-BE" dirty="0" err="1" smtClean="0"/>
              <a:t>ravik</a:t>
            </a:r>
            <a:r>
              <a:rPr lang="fr-BE" dirty="0" smtClean="0"/>
              <a:t>, accord garantie locative…)</a:t>
            </a:r>
          </a:p>
          <a:p>
            <a:r>
              <a:rPr lang="fr-BE" dirty="0" smtClean="0"/>
              <a:t>Modifications des pratiques/croyances du réseau de « l’urgence sociale »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737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467</Words>
  <Application>Microsoft Office PowerPoint</Application>
  <PresentationFormat>Affichage à l'écran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Presentation Title</vt:lpstr>
      <vt:lpstr>Relais social urbain namurois</vt:lpstr>
      <vt:lpstr>Présentation PowerPoint</vt:lpstr>
      <vt:lpstr>Establishment and developpement</vt:lpstr>
      <vt:lpstr>TEAM (I)</vt:lpstr>
      <vt:lpstr>TEAM (II)</vt:lpstr>
      <vt:lpstr>Functionning network</vt:lpstr>
      <vt:lpstr>Example : </vt:lpstr>
      <vt:lpstr>Impacts positifs</vt:lpstr>
      <vt:lpstr>Ingredients of success</vt:lpstr>
      <vt:lpstr>Challenge</vt:lpstr>
      <vt:lpstr>Recommandations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RSUN – Renaud De Backer</cp:lastModifiedBy>
  <cp:revision>50</cp:revision>
  <dcterms:created xsi:type="dcterms:W3CDTF">2016-04-29T08:42:03Z</dcterms:created>
  <dcterms:modified xsi:type="dcterms:W3CDTF">2016-06-02T11:25:28Z</dcterms:modified>
</cp:coreProperties>
</file>